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84" r:id="rId6"/>
    <p:sldId id="259" r:id="rId7"/>
    <p:sldId id="278" r:id="rId8"/>
    <p:sldId id="263" r:id="rId9"/>
    <p:sldId id="265" r:id="rId10"/>
    <p:sldId id="295" r:id="rId11"/>
    <p:sldId id="303" r:id="rId12"/>
    <p:sldId id="304" r:id="rId13"/>
    <p:sldId id="305" r:id="rId14"/>
    <p:sldId id="309" r:id="rId15"/>
    <p:sldId id="301" r:id="rId16"/>
    <p:sldId id="306" r:id="rId17"/>
    <p:sldId id="307" r:id="rId18"/>
    <p:sldId id="310" r:id="rId19"/>
    <p:sldId id="302" r:id="rId20"/>
    <p:sldId id="308" r:id="rId21"/>
    <p:sldId id="311" r:id="rId22"/>
    <p:sldId id="296" r:id="rId23"/>
    <p:sldId id="297" r:id="rId24"/>
    <p:sldId id="298" r:id="rId25"/>
    <p:sldId id="276" r:id="rId26"/>
    <p:sldId id="299" r:id="rId27"/>
    <p:sldId id="300" r:id="rId28"/>
    <p:sldId id="261" r:id="rId29"/>
    <p:sldId id="266" r:id="rId30"/>
    <p:sldId id="25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6"/>
    <p:restoredTop sz="94694"/>
  </p:normalViewPr>
  <p:slideViewPr>
    <p:cSldViewPr snapToGrid="0">
      <p:cViewPr varScale="1">
        <p:scale>
          <a:sx n="121" d="100"/>
          <a:sy n="121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gs" Target="tags/tag19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/Users\hrd\Documents\N%20Dep\EANET\GBA%20N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/Users\hrd\Documents\N%20Dep\EANET\GBA%20N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oleObject" Target="/Users\hrd\Documents\N%20Dep\EANET\GBA%20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/Users\hrd\Documents\N%20Dep\EANET\GBA%20N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/Users\hrd\Documents\N%20Dep\EANET\GBA%20N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/Users/hrd/Documents/N%2520Dep/Guangzhou%2520site_NNDMN%2520(Updated%2520to%2520202012)%2520summarized%2520by%2520MX_WZ_XW_LXJ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wet_NO3-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'NO3-'!$J$2:$J$265</c:f>
              <c:numCache>
                <c:formatCode>yyyy\-mm\-dd;@</c:formatCode>
                <c:ptCount val="264"/>
                <c:pt idx="0">
                  <c:v>36526</c:v>
                </c:pt>
                <c:pt idx="1" c:formatCode="mmm\-yy">
                  <c:v>36557</c:v>
                </c:pt>
                <c:pt idx="2">
                  <c:v>36586</c:v>
                </c:pt>
                <c:pt idx="3" c:formatCode="mmm\-yy">
                  <c:v>36617</c:v>
                </c:pt>
                <c:pt idx="4">
                  <c:v>36647</c:v>
                </c:pt>
                <c:pt idx="5" c:formatCode="mmm\-yy">
                  <c:v>36678</c:v>
                </c:pt>
                <c:pt idx="6">
                  <c:v>36708</c:v>
                </c:pt>
                <c:pt idx="7" c:formatCode="mmm\-yy">
                  <c:v>36739</c:v>
                </c:pt>
                <c:pt idx="8">
                  <c:v>36770</c:v>
                </c:pt>
                <c:pt idx="9" c:formatCode="mmm\-yy">
                  <c:v>36800</c:v>
                </c:pt>
                <c:pt idx="10">
                  <c:v>36831</c:v>
                </c:pt>
                <c:pt idx="11">
                  <c:v>36861</c:v>
                </c:pt>
                <c:pt idx="12" c:formatCode="mmm\-yy">
                  <c:v>36892</c:v>
                </c:pt>
                <c:pt idx="13">
                  <c:v>36923</c:v>
                </c:pt>
                <c:pt idx="14" c:formatCode="mmm\-yy">
                  <c:v>36951</c:v>
                </c:pt>
                <c:pt idx="15">
                  <c:v>36982</c:v>
                </c:pt>
                <c:pt idx="16">
                  <c:v>37012</c:v>
                </c:pt>
                <c:pt idx="17" c:formatCode="mmm\-yy">
                  <c:v>37043</c:v>
                </c:pt>
                <c:pt idx="18">
                  <c:v>37073</c:v>
                </c:pt>
                <c:pt idx="19" c:formatCode="mmm\-yy">
                  <c:v>37104</c:v>
                </c:pt>
                <c:pt idx="20">
                  <c:v>37135</c:v>
                </c:pt>
                <c:pt idx="21">
                  <c:v>37165</c:v>
                </c:pt>
                <c:pt idx="22" c:formatCode="mmm\-yy">
                  <c:v>37196</c:v>
                </c:pt>
                <c:pt idx="23">
                  <c:v>37226</c:v>
                </c:pt>
                <c:pt idx="24" c:formatCode="mmm\-yy">
                  <c:v>37257</c:v>
                </c:pt>
                <c:pt idx="25">
                  <c:v>37288</c:v>
                </c:pt>
                <c:pt idx="26">
                  <c:v>37316</c:v>
                </c:pt>
                <c:pt idx="27" c:formatCode="mmm\-yy">
                  <c:v>37347</c:v>
                </c:pt>
                <c:pt idx="28">
                  <c:v>37377</c:v>
                </c:pt>
                <c:pt idx="29" c:formatCode="mmm\-yy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 c:formatCode="mmm\-yy">
                  <c:v>37530</c:v>
                </c:pt>
                <c:pt idx="34">
                  <c:v>37561</c:v>
                </c:pt>
                <c:pt idx="35" c:formatCode="mmm\-yy">
                  <c:v>37591</c:v>
                </c:pt>
                <c:pt idx="36">
                  <c:v>37622</c:v>
                </c:pt>
                <c:pt idx="37">
                  <c:v>37653</c:v>
                </c:pt>
                <c:pt idx="38" c:formatCode="mmm\-yy">
                  <c:v>37681</c:v>
                </c:pt>
                <c:pt idx="39">
                  <c:v>37712</c:v>
                </c:pt>
                <c:pt idx="40" c:formatCode="mmm\-yy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 c:formatCode="mmm\-yy">
                  <c:v>37865</c:v>
                </c:pt>
                <c:pt idx="45">
                  <c:v>37895</c:v>
                </c:pt>
                <c:pt idx="46" c:formatCode="mmm\-yy">
                  <c:v>37926</c:v>
                </c:pt>
                <c:pt idx="47">
                  <c:v>37956</c:v>
                </c:pt>
                <c:pt idx="48">
                  <c:v>37987</c:v>
                </c:pt>
                <c:pt idx="49" c:formatCode="mmm\-yy">
                  <c:v>38018</c:v>
                </c:pt>
                <c:pt idx="50">
                  <c:v>38047</c:v>
                </c:pt>
                <c:pt idx="51" c:formatCode="mmm\-yy">
                  <c:v>38078</c:v>
                </c:pt>
                <c:pt idx="52">
                  <c:v>38108</c:v>
                </c:pt>
                <c:pt idx="53">
                  <c:v>38139</c:v>
                </c:pt>
                <c:pt idx="54" c:formatCode="mmm\-yy">
                  <c:v>38169</c:v>
                </c:pt>
                <c:pt idx="55">
                  <c:v>38200</c:v>
                </c:pt>
                <c:pt idx="56" c:formatCode="mmm\-yy">
                  <c:v>38231</c:v>
                </c:pt>
                <c:pt idx="57">
                  <c:v>38261</c:v>
                </c:pt>
                <c:pt idx="58">
                  <c:v>38292</c:v>
                </c:pt>
                <c:pt idx="59" c:formatCode="mmm\-yy">
                  <c:v>38322</c:v>
                </c:pt>
                <c:pt idx="60">
                  <c:v>38353</c:v>
                </c:pt>
                <c:pt idx="61" c:formatCode="mmm\-yy">
                  <c:v>38384</c:v>
                </c:pt>
                <c:pt idx="62">
                  <c:v>38412</c:v>
                </c:pt>
                <c:pt idx="63">
                  <c:v>38443</c:v>
                </c:pt>
                <c:pt idx="64" c:formatCode="mmm\-yy">
                  <c:v>38473</c:v>
                </c:pt>
                <c:pt idx="65">
                  <c:v>38504</c:v>
                </c:pt>
                <c:pt idx="66" c:formatCode="mmm\-yy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 c:formatCode="mmm\-yy">
                  <c:v>38657</c:v>
                </c:pt>
                <c:pt idx="71">
                  <c:v>38687</c:v>
                </c:pt>
                <c:pt idx="72" c:formatCode="mmm\-yy">
                  <c:v>38718</c:v>
                </c:pt>
                <c:pt idx="73">
                  <c:v>38749</c:v>
                </c:pt>
                <c:pt idx="74">
                  <c:v>38777</c:v>
                </c:pt>
                <c:pt idx="75" c:formatCode="mmm\-yy">
                  <c:v>38808</c:v>
                </c:pt>
                <c:pt idx="76">
                  <c:v>38838</c:v>
                </c:pt>
                <c:pt idx="77" c:formatCode="mmm\-yy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 c:formatCode="mmm\-yy">
                  <c:v>38991</c:v>
                </c:pt>
                <c:pt idx="82">
                  <c:v>39022</c:v>
                </c:pt>
                <c:pt idx="83" c:formatCode="mmm\-yy">
                  <c:v>39052</c:v>
                </c:pt>
                <c:pt idx="84">
                  <c:v>39083</c:v>
                </c:pt>
                <c:pt idx="85">
                  <c:v>39114</c:v>
                </c:pt>
                <c:pt idx="86" c:formatCode="mmm\-yy">
                  <c:v>39142</c:v>
                </c:pt>
                <c:pt idx="87">
                  <c:v>39173</c:v>
                </c:pt>
                <c:pt idx="88" c:formatCode="mmm\-yy">
                  <c:v>39203</c:v>
                </c:pt>
                <c:pt idx="89">
                  <c:v>39234</c:v>
                </c:pt>
                <c:pt idx="90">
                  <c:v>39264</c:v>
                </c:pt>
                <c:pt idx="91" c:formatCode="mmm\-yy">
                  <c:v>39295</c:v>
                </c:pt>
                <c:pt idx="92">
                  <c:v>39326</c:v>
                </c:pt>
                <c:pt idx="93" c:formatCode="mmm\-yy">
                  <c:v>39356</c:v>
                </c:pt>
                <c:pt idx="94">
                  <c:v>39387</c:v>
                </c:pt>
                <c:pt idx="95">
                  <c:v>39417</c:v>
                </c:pt>
                <c:pt idx="96" c:formatCode="mmm\-yy">
                  <c:v>39448</c:v>
                </c:pt>
                <c:pt idx="97">
                  <c:v>39479</c:v>
                </c:pt>
                <c:pt idx="98" c:formatCode="mmm\-yy">
                  <c:v>39508</c:v>
                </c:pt>
                <c:pt idx="99">
                  <c:v>39539</c:v>
                </c:pt>
                <c:pt idx="100">
                  <c:v>39569</c:v>
                </c:pt>
                <c:pt idx="101" c:formatCode="mmm\-yy">
                  <c:v>39600</c:v>
                </c:pt>
                <c:pt idx="102">
                  <c:v>39630</c:v>
                </c:pt>
                <c:pt idx="103" c:formatCode="mmm\-yy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 c:formatCode="mmm\-yy">
                  <c:v>39783</c:v>
                </c:pt>
                <c:pt idx="108">
                  <c:v>39814</c:v>
                </c:pt>
                <c:pt idx="109" c:formatCode="mmm\-yy">
                  <c:v>39845</c:v>
                </c:pt>
                <c:pt idx="110">
                  <c:v>39873</c:v>
                </c:pt>
                <c:pt idx="111">
                  <c:v>39904</c:v>
                </c:pt>
                <c:pt idx="112" c:formatCode="mmm\-yy">
                  <c:v>39934</c:v>
                </c:pt>
                <c:pt idx="113">
                  <c:v>39965</c:v>
                </c:pt>
                <c:pt idx="114" c:formatCode="mmm\-yy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 c:formatCode="mmm\-yy">
                  <c:v>40118</c:v>
                </c:pt>
                <c:pt idx="119">
                  <c:v>40148</c:v>
                </c:pt>
                <c:pt idx="120" c:formatCode="mmm\-yy">
                  <c:v>40179</c:v>
                </c:pt>
                <c:pt idx="121">
                  <c:v>40210</c:v>
                </c:pt>
                <c:pt idx="122">
                  <c:v>40238</c:v>
                </c:pt>
                <c:pt idx="123" c:formatCode="mmm\-yy">
                  <c:v>40269</c:v>
                </c:pt>
                <c:pt idx="124">
                  <c:v>40299</c:v>
                </c:pt>
                <c:pt idx="125" c:formatCode="mmm\-yy">
                  <c:v>40330</c:v>
                </c:pt>
                <c:pt idx="126">
                  <c:v>40360</c:v>
                </c:pt>
                <c:pt idx="127">
                  <c:v>40391</c:v>
                </c:pt>
                <c:pt idx="128" c:formatCode="mmm\-yy">
                  <c:v>40422</c:v>
                </c:pt>
                <c:pt idx="129">
                  <c:v>40452</c:v>
                </c:pt>
                <c:pt idx="130" c:formatCode="mmm\-yy">
                  <c:v>40483</c:v>
                </c:pt>
                <c:pt idx="131">
                  <c:v>40513</c:v>
                </c:pt>
                <c:pt idx="132">
                  <c:v>40544</c:v>
                </c:pt>
                <c:pt idx="133" c:formatCode="mmm\-yy">
                  <c:v>40575</c:v>
                </c:pt>
                <c:pt idx="134">
                  <c:v>40603</c:v>
                </c:pt>
                <c:pt idx="135" c:formatCode="mmm\-yy">
                  <c:v>40634</c:v>
                </c:pt>
                <c:pt idx="136">
                  <c:v>40664</c:v>
                </c:pt>
                <c:pt idx="137">
                  <c:v>40695</c:v>
                </c:pt>
                <c:pt idx="138" c:formatCode="mmm\-yy">
                  <c:v>40725</c:v>
                </c:pt>
                <c:pt idx="139">
                  <c:v>40756</c:v>
                </c:pt>
                <c:pt idx="140" c:formatCode="mmm\-yy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 c:formatCode="mmm\-yy">
                  <c:v>40909</c:v>
                </c:pt>
                <c:pt idx="145">
                  <c:v>40940</c:v>
                </c:pt>
                <c:pt idx="146" c:formatCode="mmm\-yy">
                  <c:v>40969</c:v>
                </c:pt>
                <c:pt idx="147">
                  <c:v>41000</c:v>
                </c:pt>
                <c:pt idx="148">
                  <c:v>41030</c:v>
                </c:pt>
                <c:pt idx="149" c:formatCode="mmm\-yy">
                  <c:v>41061</c:v>
                </c:pt>
                <c:pt idx="150">
                  <c:v>41091</c:v>
                </c:pt>
                <c:pt idx="151" c:formatCode="mmm\-yy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 c:formatCode="mmm\-yy">
                  <c:v>41244</c:v>
                </c:pt>
                <c:pt idx="156">
                  <c:v>41275</c:v>
                </c:pt>
                <c:pt idx="157" c:formatCode="mmm\-yy">
                  <c:v>41306</c:v>
                </c:pt>
                <c:pt idx="158">
                  <c:v>41334</c:v>
                </c:pt>
                <c:pt idx="159">
                  <c:v>41365</c:v>
                </c:pt>
                <c:pt idx="160" c:formatCode="mmm\-yy">
                  <c:v>41395</c:v>
                </c:pt>
                <c:pt idx="161">
                  <c:v>41426</c:v>
                </c:pt>
                <c:pt idx="162" c:formatCode="mmm\-yy">
                  <c:v>41456</c:v>
                </c:pt>
                <c:pt idx="163">
                  <c:v>41487</c:v>
                </c:pt>
                <c:pt idx="164">
                  <c:v>41518</c:v>
                </c:pt>
                <c:pt idx="165" c:formatCode="mmm\-yy">
                  <c:v>41548</c:v>
                </c:pt>
                <c:pt idx="166">
                  <c:v>41579</c:v>
                </c:pt>
                <c:pt idx="167" c:formatCode="mmm\-yy">
                  <c:v>41609</c:v>
                </c:pt>
                <c:pt idx="168">
                  <c:v>41640</c:v>
                </c:pt>
                <c:pt idx="169">
                  <c:v>41671</c:v>
                </c:pt>
                <c:pt idx="170" c:formatCode="mmm\-yy">
                  <c:v>41699</c:v>
                </c:pt>
                <c:pt idx="171">
                  <c:v>41730</c:v>
                </c:pt>
                <c:pt idx="172" c:formatCode="mmm\-yy">
                  <c:v>41760</c:v>
                </c:pt>
                <c:pt idx="173">
                  <c:v>41791</c:v>
                </c:pt>
                <c:pt idx="174">
                  <c:v>41821</c:v>
                </c:pt>
                <c:pt idx="175" c:formatCode="mmm\-yy">
                  <c:v>41852</c:v>
                </c:pt>
                <c:pt idx="176">
                  <c:v>41883</c:v>
                </c:pt>
                <c:pt idx="177" c:formatCode="mmm\-yy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 c:formatCode="mmm\-yy">
                  <c:v>42036</c:v>
                </c:pt>
                <c:pt idx="182">
                  <c:v>42064</c:v>
                </c:pt>
                <c:pt idx="183" c:formatCode="mmm\-yy">
                  <c:v>42095</c:v>
                </c:pt>
                <c:pt idx="184">
                  <c:v>42125</c:v>
                </c:pt>
                <c:pt idx="185">
                  <c:v>42156</c:v>
                </c:pt>
                <c:pt idx="186" c:formatCode="mmm\-yy">
                  <c:v>42186</c:v>
                </c:pt>
                <c:pt idx="187">
                  <c:v>42217</c:v>
                </c:pt>
                <c:pt idx="188" c:formatCode="mmm\-yy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 c:formatCode="mmm\-yy">
                  <c:v>42370</c:v>
                </c:pt>
                <c:pt idx="193">
                  <c:v>42401</c:v>
                </c:pt>
                <c:pt idx="194" c:formatCode="mmm\-yy">
                  <c:v>42430</c:v>
                </c:pt>
                <c:pt idx="195">
                  <c:v>42461</c:v>
                </c:pt>
                <c:pt idx="196">
                  <c:v>42491</c:v>
                </c:pt>
                <c:pt idx="197" c:formatCode="mmm\-yy">
                  <c:v>42522</c:v>
                </c:pt>
                <c:pt idx="198">
                  <c:v>42552</c:v>
                </c:pt>
                <c:pt idx="199" c:formatCode="mmm\-yy">
                  <c:v>42583</c:v>
                </c:pt>
                <c:pt idx="200">
                  <c:v>42614</c:v>
                </c:pt>
                <c:pt idx="201">
                  <c:v>42644</c:v>
                </c:pt>
                <c:pt idx="202" c:formatCode="mmm\-yy">
                  <c:v>42675</c:v>
                </c:pt>
                <c:pt idx="203">
                  <c:v>42705</c:v>
                </c:pt>
                <c:pt idx="204" c:formatCode="mmm\-yy">
                  <c:v>42736</c:v>
                </c:pt>
                <c:pt idx="205">
                  <c:v>42767</c:v>
                </c:pt>
                <c:pt idx="206">
                  <c:v>42795</c:v>
                </c:pt>
                <c:pt idx="207" c:formatCode="mmm\-yy">
                  <c:v>42826</c:v>
                </c:pt>
                <c:pt idx="208">
                  <c:v>42856</c:v>
                </c:pt>
                <c:pt idx="209" c:formatCode="mmm\-yy">
                  <c:v>42887</c:v>
                </c:pt>
                <c:pt idx="210">
                  <c:v>42917</c:v>
                </c:pt>
                <c:pt idx="211">
                  <c:v>42948</c:v>
                </c:pt>
                <c:pt idx="212" c:formatCode="mmm\-yy">
                  <c:v>42979</c:v>
                </c:pt>
                <c:pt idx="213">
                  <c:v>43009</c:v>
                </c:pt>
                <c:pt idx="214" c:formatCode="mmm\-yy">
                  <c:v>43040</c:v>
                </c:pt>
                <c:pt idx="215">
                  <c:v>43070</c:v>
                </c:pt>
                <c:pt idx="216">
                  <c:v>43101</c:v>
                </c:pt>
                <c:pt idx="217">
                  <c:v>43132</c:v>
                </c:pt>
                <c:pt idx="218" c:formatCode="mmm\-yy">
                  <c:v>43160</c:v>
                </c:pt>
                <c:pt idx="219">
                  <c:v>43191</c:v>
                </c:pt>
                <c:pt idx="220" c:formatCode="mmm\-yy">
                  <c:v>43221</c:v>
                </c:pt>
                <c:pt idx="221">
                  <c:v>43252</c:v>
                </c:pt>
                <c:pt idx="222">
                  <c:v>43282</c:v>
                </c:pt>
                <c:pt idx="223" c:formatCode="mmm\-yy">
                  <c:v>43313</c:v>
                </c:pt>
                <c:pt idx="224">
                  <c:v>43344</c:v>
                </c:pt>
                <c:pt idx="225" c:formatCode="mmm\-yy">
                  <c:v>43374</c:v>
                </c:pt>
                <c:pt idx="226">
                  <c:v>43405</c:v>
                </c:pt>
                <c:pt idx="227">
                  <c:v>43435</c:v>
                </c:pt>
                <c:pt idx="228">
                  <c:v>43466</c:v>
                </c:pt>
                <c:pt idx="229" c:formatCode="mmm\-yy">
                  <c:v>43497</c:v>
                </c:pt>
                <c:pt idx="230">
                  <c:v>43525</c:v>
                </c:pt>
                <c:pt idx="231" c:formatCode="mmm\-yy">
                  <c:v>43556</c:v>
                </c:pt>
                <c:pt idx="232">
                  <c:v>43586</c:v>
                </c:pt>
                <c:pt idx="233">
                  <c:v>43617</c:v>
                </c:pt>
                <c:pt idx="234" c:formatCode="mmm\-yy">
                  <c:v>43647</c:v>
                </c:pt>
                <c:pt idx="235">
                  <c:v>43678</c:v>
                </c:pt>
                <c:pt idx="236" c:formatCode="mmm\-yy">
                  <c:v>43709</c:v>
                </c:pt>
                <c:pt idx="237">
                  <c:v>43739</c:v>
                </c:pt>
                <c:pt idx="238">
                  <c:v>43770</c:v>
                </c:pt>
                <c:pt idx="239" c:formatCode="mmm\-yy">
                  <c:v>43800</c:v>
                </c:pt>
                <c:pt idx="240">
                  <c:v>43831</c:v>
                </c:pt>
                <c:pt idx="241" c:formatCode="mmm\-yy">
                  <c:v>43862</c:v>
                </c:pt>
                <c:pt idx="242">
                  <c:v>43891</c:v>
                </c:pt>
                <c:pt idx="243">
                  <c:v>43922</c:v>
                </c:pt>
                <c:pt idx="244" c:formatCode="mmm\-yy">
                  <c:v>43952</c:v>
                </c:pt>
                <c:pt idx="245">
                  <c:v>43983</c:v>
                </c:pt>
                <c:pt idx="246" c:formatCode="mmm\-yy">
                  <c:v>44013</c:v>
                </c:pt>
                <c:pt idx="247">
                  <c:v>44044</c:v>
                </c:pt>
                <c:pt idx="248">
                  <c:v>44075</c:v>
                </c:pt>
                <c:pt idx="249" c:formatCode="mmm\-yy">
                  <c:v>44105</c:v>
                </c:pt>
                <c:pt idx="250">
                  <c:v>44136</c:v>
                </c:pt>
                <c:pt idx="251" c:formatCode="mmm\-yy">
                  <c:v>44166</c:v>
                </c:pt>
                <c:pt idx="252">
                  <c:v>44197</c:v>
                </c:pt>
                <c:pt idx="253">
                  <c:v>44228</c:v>
                </c:pt>
                <c:pt idx="254">
                  <c:v>44256</c:v>
                </c:pt>
                <c:pt idx="255" c:formatCode="mmm\-yy">
                  <c:v>44287</c:v>
                </c:pt>
                <c:pt idx="256">
                  <c:v>44317</c:v>
                </c:pt>
                <c:pt idx="257" c:formatCode="mmm\-yy">
                  <c:v>44348</c:v>
                </c:pt>
                <c:pt idx="258">
                  <c:v>44378</c:v>
                </c:pt>
                <c:pt idx="259">
                  <c:v>44409</c:v>
                </c:pt>
                <c:pt idx="260" c:formatCode="mmm\-yy">
                  <c:v>44440</c:v>
                </c:pt>
                <c:pt idx="261">
                  <c:v>44470</c:v>
                </c:pt>
                <c:pt idx="262" c:formatCode="mmm\-yy">
                  <c:v>44501</c:v>
                </c:pt>
                <c:pt idx="263">
                  <c:v>44531</c:v>
                </c:pt>
              </c:numCache>
            </c:numRef>
          </c:xVal>
          <c:yVal>
            <c:numRef>
              <c:f>'NO3-'!$K$2:$K$265</c:f>
              <c:numCache>
                <c:formatCode>General</c:formatCode>
                <c:ptCount val="264"/>
                <c:pt idx="0">
                  <c:v>2.63</c:v>
                </c:pt>
                <c:pt idx="1">
                  <c:v>2.65</c:v>
                </c:pt>
                <c:pt idx="2">
                  <c:v>1.95</c:v>
                </c:pt>
                <c:pt idx="3">
                  <c:v>8.35</c:v>
                </c:pt>
                <c:pt idx="4">
                  <c:v>3.86</c:v>
                </c:pt>
                <c:pt idx="5">
                  <c:v>2.07</c:v>
                </c:pt>
                <c:pt idx="6">
                  <c:v>3.61</c:v>
                </c:pt>
                <c:pt idx="7">
                  <c:v>2.21</c:v>
                </c:pt>
                <c:pt idx="8">
                  <c:v>0.47</c:v>
                </c:pt>
                <c:pt idx="9">
                  <c:v>1.16</c:v>
                </c:pt>
                <c:pt idx="10">
                  <c:v>0.99</c:v>
                </c:pt>
                <c:pt idx="11">
                  <c:v>1.8</c:v>
                </c:pt>
                <c:pt idx="12">
                  <c:v>0.69</c:v>
                </c:pt>
                <c:pt idx="13">
                  <c:v>0.88</c:v>
                </c:pt>
                <c:pt idx="14">
                  <c:v>3.57</c:v>
                </c:pt>
                <c:pt idx="15">
                  <c:v>2.57</c:v>
                </c:pt>
                <c:pt idx="16">
                  <c:v>1.78</c:v>
                </c:pt>
                <c:pt idx="17">
                  <c:v>2.51</c:v>
                </c:pt>
                <c:pt idx="18">
                  <c:v>1.67</c:v>
                </c:pt>
                <c:pt idx="19">
                  <c:v>3.94</c:v>
                </c:pt>
                <c:pt idx="20">
                  <c:v>6.11</c:v>
                </c:pt>
                <c:pt idx="21">
                  <c:v>0</c:v>
                </c:pt>
                <c:pt idx="22">
                  <c:v>3.77</c:v>
                </c:pt>
                <c:pt idx="23">
                  <c:v>0.56</c:v>
                </c:pt>
                <c:pt idx="24">
                  <c:v>1.072951</c:v>
                </c:pt>
                <c:pt idx="25">
                  <c:v>0.418982</c:v>
                </c:pt>
                <c:pt idx="26">
                  <c:v>4.614779</c:v>
                </c:pt>
                <c:pt idx="27">
                  <c:v>3.393498</c:v>
                </c:pt>
                <c:pt idx="28">
                  <c:v>4.134748</c:v>
                </c:pt>
                <c:pt idx="29">
                  <c:v>2.473573</c:v>
                </c:pt>
                <c:pt idx="30">
                  <c:v>7.278462</c:v>
                </c:pt>
                <c:pt idx="31">
                  <c:v>1.656374</c:v>
                </c:pt>
                <c:pt idx="32">
                  <c:v>3.084536</c:v>
                </c:pt>
                <c:pt idx="33">
                  <c:v>1.587044</c:v>
                </c:pt>
                <c:pt idx="34">
                  <c:v>0</c:v>
                </c:pt>
                <c:pt idx="35">
                  <c:v>1.137158</c:v>
                </c:pt>
                <c:pt idx="36">
                  <c:v>0</c:v>
                </c:pt>
                <c:pt idx="37">
                  <c:v>0</c:v>
                </c:pt>
                <c:pt idx="38">
                  <c:v>14.174408</c:v>
                </c:pt>
                <c:pt idx="39">
                  <c:v>6.050774</c:v>
                </c:pt>
                <c:pt idx="40">
                  <c:v>2.746047</c:v>
                </c:pt>
                <c:pt idx="41">
                  <c:v>5.3010488</c:v>
                </c:pt>
                <c:pt idx="42">
                  <c:v>0.06554</c:v>
                </c:pt>
                <c:pt idx="43">
                  <c:v>5.912818</c:v>
                </c:pt>
                <c:pt idx="44">
                  <c:v>0.81133</c:v>
                </c:pt>
                <c:pt idx="45">
                  <c:v>0.55155</c:v>
                </c:pt>
                <c:pt idx="46">
                  <c:v>0.4035</c:v>
                </c:pt>
                <c:pt idx="47">
                  <c:v>0</c:v>
                </c:pt>
                <c:pt idx="48">
                  <c:v>0.19487</c:v>
                </c:pt>
                <c:pt idx="49">
                  <c:v>1.08901</c:v>
                </c:pt>
                <c:pt idx="50">
                  <c:v>2.54176</c:v>
                </c:pt>
                <c:pt idx="51">
                  <c:v>1.5652903</c:v>
                </c:pt>
                <c:pt idx="52">
                  <c:v>1.3651351</c:v>
                </c:pt>
                <c:pt idx="53">
                  <c:v>8.604162</c:v>
                </c:pt>
                <c:pt idx="54">
                  <c:v>0.8850653</c:v>
                </c:pt>
                <c:pt idx="55">
                  <c:v>11.5744993</c:v>
                </c:pt>
                <c:pt idx="56">
                  <c:v>1.8169655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0.830756843800322</c:v>
                </c:pt>
                <c:pt idx="61">
                  <c:v>0.349275362318841</c:v>
                </c:pt>
                <c:pt idx="62">
                  <c:v>1.1544959742351</c:v>
                </c:pt>
                <c:pt idx="63">
                  <c:v>1.714653784219</c:v>
                </c:pt>
                <c:pt idx="64">
                  <c:v>1.90958132045089</c:v>
                </c:pt>
                <c:pt idx="65">
                  <c:v>4.13824476650564</c:v>
                </c:pt>
                <c:pt idx="66">
                  <c:v>0.437842190016103</c:v>
                </c:pt>
                <c:pt idx="67">
                  <c:v>4.12946859903382</c:v>
                </c:pt>
                <c:pt idx="68">
                  <c:v>2.46916264090177</c:v>
                </c:pt>
                <c:pt idx="69">
                  <c:v>0</c:v>
                </c:pt>
                <c:pt idx="70">
                  <c:v>3.19420289855072</c:v>
                </c:pt>
                <c:pt idx="71">
                  <c:v>0</c:v>
                </c:pt>
                <c:pt idx="72">
                  <c:v>0.54875</c:v>
                </c:pt>
                <c:pt idx="73">
                  <c:v>1.16699</c:v>
                </c:pt>
                <c:pt idx="74">
                  <c:v>1.41759</c:v>
                </c:pt>
                <c:pt idx="75">
                  <c:v>7.3659</c:v>
                </c:pt>
                <c:pt idx="76">
                  <c:v>3.74255</c:v>
                </c:pt>
                <c:pt idx="77">
                  <c:v>4.38762</c:v>
                </c:pt>
                <c:pt idx="78">
                  <c:v>1.66455</c:v>
                </c:pt>
                <c:pt idx="79">
                  <c:v>6.45295</c:v>
                </c:pt>
                <c:pt idx="80">
                  <c:v>4.6015175</c:v>
                </c:pt>
                <c:pt idx="81">
                  <c:v>0</c:v>
                </c:pt>
                <c:pt idx="82">
                  <c:v>1.5648</c:v>
                </c:pt>
                <c:pt idx="83">
                  <c:v>0.39</c:v>
                </c:pt>
                <c:pt idx="84">
                  <c:v>71.3</c:v>
                </c:pt>
                <c:pt idx="85">
                  <c:v>69.0576785714286</c:v>
                </c:pt>
                <c:pt idx="86">
                  <c:v>90.99125</c:v>
                </c:pt>
                <c:pt idx="87">
                  <c:v>38.8745497630332</c:v>
                </c:pt>
                <c:pt idx="88">
                  <c:v>9.6727437037037</c:v>
                </c:pt>
                <c:pt idx="89">
                  <c:v>9.2664025</c:v>
                </c:pt>
                <c:pt idx="90">
                  <c:v>8.91209638554217</c:v>
                </c:pt>
                <c:pt idx="91">
                  <c:v>15.4876845288326</c:v>
                </c:pt>
                <c:pt idx="92">
                  <c:v>7.15706666666667</c:v>
                </c:pt>
                <c:pt idx="93">
                  <c:v>26.517887755102</c:v>
                </c:pt>
                <c:pt idx="94">
                  <c:v>63.54</c:v>
                </c:pt>
                <c:pt idx="95">
                  <c:v>34.02</c:v>
                </c:pt>
                <c:pt idx="96">
                  <c:v>1.60926</c:v>
                </c:pt>
                <c:pt idx="97">
                  <c:v>0.55306</c:v>
                </c:pt>
                <c:pt idx="98">
                  <c:v>2.67646</c:v>
                </c:pt>
                <c:pt idx="99">
                  <c:v>3.892705</c:v>
                </c:pt>
                <c:pt idx="100">
                  <c:v>6.6702955</c:v>
                </c:pt>
                <c:pt idx="101">
                  <c:v>7.5058715</c:v>
                </c:pt>
                <c:pt idx="102">
                  <c:v>3.326612</c:v>
                </c:pt>
                <c:pt idx="103">
                  <c:v>2.346015</c:v>
                </c:pt>
                <c:pt idx="104">
                  <c:v>4.22909</c:v>
                </c:pt>
                <c:pt idx="105">
                  <c:v>1.06257</c:v>
                </c:pt>
                <c:pt idx="106">
                  <c:v>0.7379</c:v>
                </c:pt>
                <c:pt idx="107">
                  <c:v>0.10035</c:v>
                </c:pt>
                <c:pt idx="108">
                  <c:v>0</c:v>
                </c:pt>
                <c:pt idx="109">
                  <c:v>0.21499</c:v>
                </c:pt>
                <c:pt idx="110">
                  <c:v>5.65335</c:v>
                </c:pt>
                <c:pt idx="111">
                  <c:v>2.47436</c:v>
                </c:pt>
                <c:pt idx="112">
                  <c:v>2.613525</c:v>
                </c:pt>
                <c:pt idx="113">
                  <c:v>5.003715</c:v>
                </c:pt>
                <c:pt idx="114">
                  <c:v>3.35609</c:v>
                </c:pt>
                <c:pt idx="115">
                  <c:v>6.753715</c:v>
                </c:pt>
                <c:pt idx="116">
                  <c:v>2.68252</c:v>
                </c:pt>
                <c:pt idx="117">
                  <c:v>2.885645</c:v>
                </c:pt>
                <c:pt idx="118">
                  <c:v>0.35576</c:v>
                </c:pt>
                <c:pt idx="119">
                  <c:v>3.53917</c:v>
                </c:pt>
                <c:pt idx="120">
                  <c:v>1.91365</c:v>
                </c:pt>
                <c:pt idx="121">
                  <c:v>2.44475</c:v>
                </c:pt>
                <c:pt idx="122">
                  <c:v>1.3309</c:v>
                </c:pt>
                <c:pt idx="123">
                  <c:v>7.07225</c:v>
                </c:pt>
                <c:pt idx="124">
                  <c:v>4.70715</c:v>
                </c:pt>
                <c:pt idx="125">
                  <c:v>3.4038</c:v>
                </c:pt>
                <c:pt idx="126">
                  <c:v>1.7641</c:v>
                </c:pt>
                <c:pt idx="127">
                  <c:v>3.344</c:v>
                </c:pt>
                <c:pt idx="128">
                  <c:v>8.0424</c:v>
                </c:pt>
                <c:pt idx="129">
                  <c:v>9.42895</c:v>
                </c:pt>
                <c:pt idx="130">
                  <c:v>0.15095</c:v>
                </c:pt>
                <c:pt idx="131">
                  <c:v>0.7397</c:v>
                </c:pt>
                <c:pt idx="132">
                  <c:v>0.7519</c:v>
                </c:pt>
                <c:pt idx="133">
                  <c:v>1.0233</c:v>
                </c:pt>
                <c:pt idx="134">
                  <c:v>1.3535</c:v>
                </c:pt>
                <c:pt idx="135">
                  <c:v>1.3187</c:v>
                </c:pt>
                <c:pt idx="136">
                  <c:v>2.89215</c:v>
                </c:pt>
                <c:pt idx="137">
                  <c:v>3.3229</c:v>
                </c:pt>
                <c:pt idx="138">
                  <c:v>2.93365</c:v>
                </c:pt>
                <c:pt idx="139">
                  <c:v>1.1564</c:v>
                </c:pt>
                <c:pt idx="140">
                  <c:v>3.2962</c:v>
                </c:pt>
                <c:pt idx="141">
                  <c:v>0.8144</c:v>
                </c:pt>
                <c:pt idx="142">
                  <c:v>0.92875</c:v>
                </c:pt>
                <c:pt idx="143">
                  <c:v>0</c:v>
                </c:pt>
                <c:pt idx="144">
                  <c:v>0.63495</c:v>
                </c:pt>
                <c:pt idx="145">
                  <c:v>0.37045</c:v>
                </c:pt>
                <c:pt idx="146">
                  <c:v>0.5882</c:v>
                </c:pt>
                <c:pt idx="147">
                  <c:v>5.0743</c:v>
                </c:pt>
                <c:pt idx="148">
                  <c:v>1.79405</c:v>
                </c:pt>
                <c:pt idx="149">
                  <c:v>3.49545</c:v>
                </c:pt>
                <c:pt idx="150">
                  <c:v>2.7504</c:v>
                </c:pt>
                <c:pt idx="151">
                  <c:v>1.61805</c:v>
                </c:pt>
                <c:pt idx="152">
                  <c:v>1.66035</c:v>
                </c:pt>
                <c:pt idx="153">
                  <c:v>1.307</c:v>
                </c:pt>
                <c:pt idx="154">
                  <c:v>2.83205</c:v>
                </c:pt>
                <c:pt idx="155">
                  <c:v>0.9735</c:v>
                </c:pt>
                <c:pt idx="156">
                  <c:v>0.03045</c:v>
                </c:pt>
                <c:pt idx="157">
                  <c:v>0</c:v>
                </c:pt>
                <c:pt idx="158">
                  <c:v>6.13965</c:v>
                </c:pt>
                <c:pt idx="159">
                  <c:v>7.043</c:v>
                </c:pt>
                <c:pt idx="160">
                  <c:v>3.94485</c:v>
                </c:pt>
                <c:pt idx="161">
                  <c:v>2.85655</c:v>
                </c:pt>
                <c:pt idx="162">
                  <c:v>21.1707</c:v>
                </c:pt>
                <c:pt idx="163">
                  <c:v>3.4799</c:v>
                </c:pt>
                <c:pt idx="164">
                  <c:v>0.55275</c:v>
                </c:pt>
                <c:pt idx="165">
                  <c:v>1.4435</c:v>
                </c:pt>
                <c:pt idx="166">
                  <c:v>1.8024</c:v>
                </c:pt>
                <c:pt idx="167">
                  <c:v>0.8159</c:v>
                </c:pt>
                <c:pt idx="168">
                  <c:v>0</c:v>
                </c:pt>
                <c:pt idx="169">
                  <c:v>0.530720851475568</c:v>
                </c:pt>
                <c:pt idx="170">
                  <c:v>3.68029350104822</c:v>
                </c:pt>
                <c:pt idx="171">
                  <c:v>5.11869053378488</c:v>
                </c:pt>
                <c:pt idx="172">
                  <c:v>10.1924689566199</c:v>
                </c:pt>
                <c:pt idx="173">
                  <c:v>1.51451378809869</c:v>
                </c:pt>
                <c:pt idx="174">
                  <c:v>2.06176423157555</c:v>
                </c:pt>
                <c:pt idx="175">
                  <c:v>2.87614900822448</c:v>
                </c:pt>
                <c:pt idx="176">
                  <c:v>2.23899371069183</c:v>
                </c:pt>
                <c:pt idx="177">
                  <c:v>2.27503628447025</c:v>
                </c:pt>
                <c:pt idx="178">
                  <c:v>3.15860345105628</c:v>
                </c:pt>
                <c:pt idx="179">
                  <c:v>1.24528301886792</c:v>
                </c:pt>
                <c:pt idx="180">
                  <c:v>0</c:v>
                </c:pt>
                <c:pt idx="181">
                  <c:v>1.88969182389937</c:v>
                </c:pt>
                <c:pt idx="182">
                  <c:v>0.0804758587324625</c:v>
                </c:pt>
                <c:pt idx="183">
                  <c:v>0.303176906950492</c:v>
                </c:pt>
                <c:pt idx="184">
                  <c:v>4.37671343331721</c:v>
                </c:pt>
                <c:pt idx="185">
                  <c:v>1.19833798580874</c:v>
                </c:pt>
                <c:pt idx="186">
                  <c:v>5.61710299951618</c:v>
                </c:pt>
                <c:pt idx="187">
                  <c:v>4.45623980003226</c:v>
                </c:pt>
                <c:pt idx="188">
                  <c:v>0.575484518626028</c:v>
                </c:pt>
                <c:pt idx="189">
                  <c:v>5.21899693597807</c:v>
                </c:pt>
                <c:pt idx="190">
                  <c:v>1.59071117561684</c:v>
                </c:pt>
                <c:pt idx="191">
                  <c:v>1.5669246895662</c:v>
                </c:pt>
                <c:pt idx="192">
                  <c:v>4.99048359941945</c:v>
                </c:pt>
                <c:pt idx="193">
                  <c:v>3.04950814384777</c:v>
                </c:pt>
                <c:pt idx="194">
                  <c:v>14.9050959522658</c:v>
                </c:pt>
                <c:pt idx="195">
                  <c:v>4.33559103370424</c:v>
                </c:pt>
                <c:pt idx="196">
                  <c:v>6.19948395420094</c:v>
                </c:pt>
                <c:pt idx="197">
                  <c:v>2.01112723754233</c:v>
                </c:pt>
                <c:pt idx="198">
                  <c:v>1.55055636187712</c:v>
                </c:pt>
                <c:pt idx="199">
                  <c:v>1.00935333010805</c:v>
                </c:pt>
                <c:pt idx="200">
                  <c:v>2.42452830188679</c:v>
                </c:pt>
                <c:pt idx="201">
                  <c:v>0.249637155297533</c:v>
                </c:pt>
                <c:pt idx="202">
                  <c:v>1.54668601838413</c:v>
                </c:pt>
                <c:pt idx="203">
                  <c:v>0.364054184808902</c:v>
                </c:pt>
                <c:pt idx="204">
                  <c:v>0.552245872647349</c:v>
                </c:pt>
                <c:pt idx="205">
                  <c:v>0.250399311472716</c:v>
                </c:pt>
                <c:pt idx="206">
                  <c:v>4.46376994828179</c:v>
                </c:pt>
                <c:pt idx="207">
                  <c:v>3.15863229453477</c:v>
                </c:pt>
                <c:pt idx="208">
                  <c:v>5.04213193012122</c:v>
                </c:pt>
                <c:pt idx="209">
                  <c:v>3.00821298348668</c:v>
                </c:pt>
                <c:pt idx="210">
                  <c:v>2.85036255090361</c:v>
                </c:pt>
                <c:pt idx="211">
                  <c:v>5.2522270957815</c:v>
                </c:pt>
                <c:pt idx="212">
                  <c:v>7.40701089371792</c:v>
                </c:pt>
                <c:pt idx="213">
                  <c:v>1.54588736683463</c:v>
                </c:pt>
                <c:pt idx="214">
                  <c:v>0.981877046659998</c:v>
                </c:pt>
                <c:pt idx="215">
                  <c:v>0</c:v>
                </c:pt>
                <c:pt idx="216">
                  <c:v>1.76278019674246</c:v>
                </c:pt>
                <c:pt idx="217">
                  <c:v>1.09401709401709</c:v>
                </c:pt>
                <c:pt idx="218">
                  <c:v>3.8829221093372</c:v>
                </c:pt>
                <c:pt idx="219">
                  <c:v>4.90251572327044</c:v>
                </c:pt>
                <c:pt idx="220">
                  <c:v>4.85631349782293</c:v>
                </c:pt>
                <c:pt idx="221">
                  <c:v>4.0314465408805</c:v>
                </c:pt>
                <c:pt idx="222">
                  <c:v>3.72488308337365</c:v>
                </c:pt>
                <c:pt idx="223">
                  <c:v>5.85703918722787</c:v>
                </c:pt>
                <c:pt idx="224">
                  <c:v>2.25044347685857</c:v>
                </c:pt>
                <c:pt idx="225">
                  <c:v>1.96145782938236</c:v>
                </c:pt>
                <c:pt idx="226">
                  <c:v>0.749233994517013</c:v>
                </c:pt>
                <c:pt idx="227">
                  <c:v>0.180616029672633</c:v>
                </c:pt>
                <c:pt idx="228">
                  <c:v>0.170940170940171</c:v>
                </c:pt>
                <c:pt idx="229">
                  <c:v>2.68730849862925</c:v>
                </c:pt>
                <c:pt idx="230">
                  <c:v>5.5816803741332</c:v>
                </c:pt>
                <c:pt idx="231">
                  <c:v>5.19367843896146</c:v>
                </c:pt>
                <c:pt idx="232">
                  <c:v>9.27487502015804</c:v>
                </c:pt>
                <c:pt idx="233">
                  <c:v>4.63513949363006</c:v>
                </c:pt>
                <c:pt idx="234">
                  <c:v>3.71303015642638</c:v>
                </c:pt>
                <c:pt idx="235">
                  <c:v>3.96363489759716</c:v>
                </c:pt>
                <c:pt idx="236">
                  <c:v>4.53064021931946</c:v>
                </c:pt>
                <c:pt idx="237">
                  <c:v>3.21222383486534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2.26261893243025</c:v>
                </c:pt>
                <c:pt idx="242">
                  <c:v>3.34446057087566</c:v>
                </c:pt>
                <c:pt idx="243">
                  <c:v>5.03725205611998</c:v>
                </c:pt>
                <c:pt idx="244">
                  <c:v>8.37381067569747</c:v>
                </c:pt>
                <c:pt idx="245">
                  <c:v>2.73415578132559</c:v>
                </c:pt>
                <c:pt idx="246">
                  <c:v>0.997258506692469</c:v>
                </c:pt>
                <c:pt idx="247">
                  <c:v>4.97822931785196</c:v>
                </c:pt>
                <c:pt idx="248">
                  <c:v>11.565957103693</c:v>
                </c:pt>
                <c:pt idx="249">
                  <c:v>0.960974036445735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1.95678116432833</c:v>
                </c:pt>
                <c:pt idx="254">
                  <c:v>0.900661183680052</c:v>
                </c:pt>
                <c:pt idx="255">
                  <c:v>4.82398000322529</c:v>
                </c:pt>
                <c:pt idx="256">
                  <c:v>1.62836639251734</c:v>
                </c:pt>
                <c:pt idx="257">
                  <c:v>4.35445895823254</c:v>
                </c:pt>
                <c:pt idx="258">
                  <c:v>3.34655700693437</c:v>
                </c:pt>
                <c:pt idx="259">
                  <c:v>4.9749233994517</c:v>
                </c:pt>
                <c:pt idx="260">
                  <c:v>3.16892436703757</c:v>
                </c:pt>
                <c:pt idx="261">
                  <c:v>7.09709724238026</c:v>
                </c:pt>
                <c:pt idx="262">
                  <c:v>0</c:v>
                </c:pt>
                <c:pt idx="263">
                  <c:v>0.628672794710531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8809344"/>
        <c:axId val="343269023"/>
      </c:scatterChart>
      <c:valAx>
        <c:axId val="578809344"/>
        <c:scaling>
          <c:orientation val="minMax"/>
          <c:max val="45000"/>
          <c:min val="36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yy\-mm\-dd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3269023"/>
        <c:crosses val="autoZero"/>
        <c:crossBetween val="midCat"/>
      </c:valAx>
      <c:valAx>
        <c:axId val="34326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8809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Atmos_conc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64028771518309"/>
          <c:y val="0.0476861639652337"/>
          <c:w val="0.840714385377424"/>
          <c:h val="0.835189100305379"/>
        </c:manualLayout>
      </c:layout>
      <c:scatterChart>
        <c:scatterStyle val="lineMarker"/>
        <c:varyColors val="0"/>
        <c:ser>
          <c:idx val="0"/>
          <c:order val="0"/>
          <c:tx>
            <c:strRef>
              <c:f>"NH3_conc"</c:f>
              <c:strCache>
                <c:ptCount val="1"/>
                <c:pt idx="0">
                  <c:v>NH3_conc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0618190622225809"/>
                  <c:y val="-0.027059773828756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MX_WZ_XW_LXJ.xlsx]annual'!$I$3:$I$13</c:f>
              <c:numCache>
                <c:formatCode>General</c:formatCode>
                <c:ptCount val="11"/>
                <c:pt idx="0">
                  <c:v>6.43783554570897</c:v>
                </c:pt>
                <c:pt idx="1">
                  <c:v>7.09162635809074</c:v>
                </c:pt>
                <c:pt idx="2">
                  <c:v>8.35475830498889</c:v>
                </c:pt>
                <c:pt idx="3">
                  <c:v>6.83571766708229</c:v>
                </c:pt>
                <c:pt idx="4">
                  <c:v>7.88391446693008</c:v>
                </c:pt>
                <c:pt idx="5">
                  <c:v>8.70376362234829</c:v>
                </c:pt>
                <c:pt idx="6">
                  <c:v>8.20266537801369</c:v>
                </c:pt>
                <c:pt idx="7">
                  <c:v>12.2012523319139</c:v>
                </c:pt>
                <c:pt idx="8">
                  <c:v>10.0563357179571</c:v>
                </c:pt>
                <c:pt idx="9">
                  <c:v>9.2167597264994</c:v>
                </c:pt>
                <c:pt idx="10">
                  <c:v>8.40491374506929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'[Guangzhou site_NNDMN (Updated to 202012) summarized by MX_WZ_XW_LXJ.xlsx]annual'!$J$2</c:f>
              <c:strCache>
                <c:ptCount val="1"/>
                <c:pt idx="0">
                  <c:v>HNO3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MX_WZ_XW_LXJ.xlsx]annual'!$J$3:$J$13</c:f>
              <c:numCache>
                <c:formatCode>General</c:formatCode>
                <c:ptCount val="11"/>
                <c:pt idx="0">
                  <c:v>1.56621402448254</c:v>
                </c:pt>
                <c:pt idx="1">
                  <c:v>1.7946340352509</c:v>
                </c:pt>
                <c:pt idx="2">
                  <c:v>1.47584708268817</c:v>
                </c:pt>
                <c:pt idx="3">
                  <c:v>1.42754794561691</c:v>
                </c:pt>
                <c:pt idx="4">
                  <c:v>1.28567529006935</c:v>
                </c:pt>
                <c:pt idx="5">
                  <c:v>0.813758424127826</c:v>
                </c:pt>
                <c:pt idx="6">
                  <c:v>0.960919466028483</c:v>
                </c:pt>
                <c:pt idx="7">
                  <c:v>0.788560188044735</c:v>
                </c:pt>
                <c:pt idx="8">
                  <c:v>0.644564666994012</c:v>
                </c:pt>
                <c:pt idx="9">
                  <c:v>0.519062193394037</c:v>
                </c:pt>
                <c:pt idx="10">
                  <c:v>0.439652345772532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'[Guangzhou site_NNDMN (Updated to 202012) summarized by MX_WZ_XW_LXJ.xlsx]annual'!$M$2</c:f>
              <c:strCache>
                <c:ptCount val="1"/>
                <c:pt idx="0">
                  <c:v>NO2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MX_WZ_XW_LXJ.xlsx]annual'!$M$3:$M$13</c:f>
              <c:numCache>
                <c:formatCode>General</c:formatCode>
                <c:ptCount val="11"/>
                <c:pt idx="0">
                  <c:v>10.9134559797873</c:v>
                </c:pt>
                <c:pt idx="1">
                  <c:v>10.0438503914157</c:v>
                </c:pt>
                <c:pt idx="2">
                  <c:v>7.65515655070021</c:v>
                </c:pt>
                <c:pt idx="3">
                  <c:v>9.15282451880643</c:v>
                </c:pt>
                <c:pt idx="4">
                  <c:v>9.27848408833786</c:v>
                </c:pt>
                <c:pt idx="5">
                  <c:v>8.57531271634547</c:v>
                </c:pt>
                <c:pt idx="6">
                  <c:v>8.10886678626563</c:v>
                </c:pt>
                <c:pt idx="7">
                  <c:v>7.81693217648555</c:v>
                </c:pt>
                <c:pt idx="8">
                  <c:v>9.23667727793403</c:v>
                </c:pt>
                <c:pt idx="9">
                  <c:v>8.59554656493946</c:v>
                </c:pt>
                <c:pt idx="10">
                  <c:v>7.25181887931296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'[Guangzhou site_NNDMN (Updated to 202012) summarized by MX_WZ_XW_LXJ.xlsx]annual'!$K$2</c:f>
              <c:strCache>
                <c:ptCount val="1"/>
                <c:pt idx="0">
                  <c:v>pNH4+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0470502784278912"/>
                  <c:y val="0.067447495961227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MX_WZ_XW_LXJ.xlsx]annual'!$K$3:$K$13</c:f>
              <c:numCache>
                <c:formatCode>General</c:formatCode>
                <c:ptCount val="11"/>
                <c:pt idx="0">
                  <c:v>5.46903229254465</c:v>
                </c:pt>
                <c:pt idx="1">
                  <c:v>3.28090782178366</c:v>
                </c:pt>
                <c:pt idx="2">
                  <c:v>4.22096096493739</c:v>
                </c:pt>
                <c:pt idx="3">
                  <c:v>4.48167227151831</c:v>
                </c:pt>
                <c:pt idx="4">
                  <c:v>3.68398207686516</c:v>
                </c:pt>
                <c:pt idx="5">
                  <c:v>2.09395510175451</c:v>
                </c:pt>
                <c:pt idx="6">
                  <c:v>2.37385395791561</c:v>
                </c:pt>
                <c:pt idx="7">
                  <c:v>12.752539904783</c:v>
                </c:pt>
                <c:pt idx="8">
                  <c:v>8.10627161324431</c:v>
                </c:pt>
                <c:pt idx="9">
                  <c:v>7.09244370899173</c:v>
                </c:pt>
                <c:pt idx="10">
                  <c:v>1.52867142094275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'[Guangzhou site_NNDMN (Updated to 202012) summarized by MX_WZ_XW_LXJ.xlsx]annual'!$L$2</c:f>
              <c:strCache>
                <c:ptCount val="1"/>
                <c:pt idx="0">
                  <c:v>pNO3-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MX_WZ_XW_LXJ.xlsx]annual'!$L$3:$L$13</c:f>
              <c:numCache>
                <c:formatCode>General</c:formatCode>
                <c:ptCount val="11"/>
                <c:pt idx="0">
                  <c:v>2.81289953819925</c:v>
                </c:pt>
                <c:pt idx="1">
                  <c:v>2.69423998496105</c:v>
                </c:pt>
                <c:pt idx="2">
                  <c:v>2.87532832446947</c:v>
                </c:pt>
                <c:pt idx="3">
                  <c:v>2.87003618694566</c:v>
                </c:pt>
                <c:pt idx="4">
                  <c:v>2.77190820977303</c:v>
                </c:pt>
                <c:pt idx="5">
                  <c:v>1.6061052757514</c:v>
                </c:pt>
                <c:pt idx="6">
                  <c:v>2.16063603407067</c:v>
                </c:pt>
                <c:pt idx="7">
                  <c:v>1.97518546327383</c:v>
                </c:pt>
                <c:pt idx="8">
                  <c:v>1.9514411404044</c:v>
                </c:pt>
                <c:pt idx="9">
                  <c:v>2.16605785633782</c:v>
                </c:pt>
                <c:pt idx="10">
                  <c:v>1.26770121946657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6912908"/>
        <c:axId val="517668241"/>
      </c:scatterChart>
      <c:valAx>
        <c:axId val="3769129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17668241"/>
        <c:crosses val="autoZero"/>
        <c:crossBetween val="midCat"/>
      </c:valAx>
      <c:valAx>
        <c:axId val="51766824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ugN/m^3</a:t>
                </a:r>
                <a:endParaRPr lang="en-US" altLang="zh-CN"/>
              </a:p>
            </c:rich>
          </c:tx>
          <c:layout>
            <c:manualLayout>
              <c:xMode val="edge"/>
              <c:yMode val="edge"/>
              <c:x val="0.0165529861018752"/>
              <c:y val="0.37612481751049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69129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8431119360826"/>
          <c:y val="0.21890145395799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Dry_dep_annual_sum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1"/>
          <c:tx>
            <c:strRef>
              <c:f>'[Guangzhou site_NNDMN (Updated to 202012) summarized by MX_WZ_XW_LXJ.xlsx]annual'!$O$2</c:f>
              <c:strCache>
                <c:ptCount val="1"/>
                <c:pt idx="0">
                  <c:v>HNO3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MX_WZ_XW_LXJ.xlsx]annual'!$O$3:$O$13</c:f>
              <c:numCache>
                <c:formatCode>General</c:formatCode>
                <c:ptCount val="11"/>
                <c:pt idx="0">
                  <c:v>5.88076475196198</c:v>
                </c:pt>
                <c:pt idx="1">
                  <c:v>8.07736274487862</c:v>
                </c:pt>
                <c:pt idx="2">
                  <c:v>6.56107296228648</c:v>
                </c:pt>
                <c:pt idx="3">
                  <c:v>6.15244541391156</c:v>
                </c:pt>
                <c:pt idx="4">
                  <c:v>5.39588854576714</c:v>
                </c:pt>
                <c:pt idx="5">
                  <c:v>4.40588715583398</c:v>
                </c:pt>
                <c:pt idx="6">
                  <c:v>6.06679116814349</c:v>
                </c:pt>
                <c:pt idx="7">
                  <c:v>5.31395446286602</c:v>
                </c:pt>
                <c:pt idx="8">
                  <c:v>4.04645976466482</c:v>
                </c:pt>
                <c:pt idx="9">
                  <c:v>3.17840178680855</c:v>
                </c:pt>
                <c:pt idx="10">
                  <c:v>1.27705046100307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'[Guangzhou site_NNDMN (Updated to 202012) summarized by MX_WZ_XW_LXJ.xlsx]annual'!$P$2</c:f>
              <c:strCache>
                <c:ptCount val="1"/>
                <c:pt idx="0">
                  <c:v>pNH4+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0976835054423667"/>
                  <c:y val="0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MX_WZ_XW_LXJ.xlsx]annual'!$P$3:$P$13</c:f>
              <c:numCache>
                <c:formatCode>General</c:formatCode>
                <c:ptCount val="11"/>
                <c:pt idx="0">
                  <c:v>1.25171244093249</c:v>
                </c:pt>
                <c:pt idx="1">
                  <c:v>1.76075302003547</c:v>
                </c:pt>
                <c:pt idx="2">
                  <c:v>1.73145832527151</c:v>
                </c:pt>
                <c:pt idx="3">
                  <c:v>1.9045281926386</c:v>
                </c:pt>
                <c:pt idx="4">
                  <c:v>1.62326759831203</c:v>
                </c:pt>
                <c:pt idx="5">
                  <c:v>0.870871308111835</c:v>
                </c:pt>
                <c:pt idx="6">
                  <c:v>0.870429515451943</c:v>
                </c:pt>
                <c:pt idx="7">
                  <c:v>5.914877992535</c:v>
                </c:pt>
                <c:pt idx="8">
                  <c:v>3.14858439471557</c:v>
                </c:pt>
                <c:pt idx="9">
                  <c:v>2.92449255754306</c:v>
                </c:pt>
                <c:pt idx="10">
                  <c:v>0.457791758525111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'[Guangzhou site_NNDMN (Updated to 202012) summarized by MX_WZ_XW_LXJ.xlsx]annual'!$Q$2</c:f>
              <c:strCache>
                <c:ptCount val="1"/>
                <c:pt idx="0">
                  <c:v>pNO3-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2511861568518"/>
                  <c:y val="0.02724923655156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MX_WZ_XW_LXJ.xlsx]annual'!$Q$3:$Q$13</c:f>
              <c:numCache>
                <c:formatCode>General</c:formatCode>
                <c:ptCount val="11"/>
                <c:pt idx="0">
                  <c:v>0.734120817813734</c:v>
                </c:pt>
                <c:pt idx="1">
                  <c:v>1.40881991651249</c:v>
                </c:pt>
                <c:pt idx="2">
                  <c:v>1.19386655080632</c:v>
                </c:pt>
                <c:pt idx="3">
                  <c:v>1.28548438572076</c:v>
                </c:pt>
                <c:pt idx="4">
                  <c:v>1.25286926595713</c:v>
                </c:pt>
                <c:pt idx="5">
                  <c:v>0.673694123677037</c:v>
                </c:pt>
                <c:pt idx="6">
                  <c:v>0.791361064042229</c:v>
                </c:pt>
                <c:pt idx="7">
                  <c:v>1.01786218537025</c:v>
                </c:pt>
                <c:pt idx="8">
                  <c:v>0.958474984614894</c:v>
                </c:pt>
                <c:pt idx="9">
                  <c:v>0.948205042456533</c:v>
                </c:pt>
                <c:pt idx="10">
                  <c:v>0.357091867557865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'[Guangzhou site_NNDMN (Updated to 202012) summarized by MX_WZ_XW_LXJ.xlsx]annual'!$R$2</c:f>
              <c:strCache>
                <c:ptCount val="1"/>
                <c:pt idx="0">
                  <c:v>NO2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71751616601077"/>
                  <c:y val="-0.059623395323732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MX_WZ_XW_LXJ.xlsx]annual'!$R$3:$R$13</c:f>
              <c:numCache>
                <c:formatCode>General</c:formatCode>
                <c:ptCount val="11"/>
                <c:pt idx="0">
                  <c:v>3.60132543456926</c:v>
                </c:pt>
                <c:pt idx="1">
                  <c:v>4.27034141705854</c:v>
                </c:pt>
                <c:pt idx="2">
                  <c:v>3.38932015453261</c:v>
                </c:pt>
                <c:pt idx="3">
                  <c:v>4.02192414868421</c:v>
                </c:pt>
                <c:pt idx="4">
                  <c:v>4.16650612663762</c:v>
                </c:pt>
                <c:pt idx="5">
                  <c:v>4.78242496540844</c:v>
                </c:pt>
                <c:pt idx="6">
                  <c:v>4.68280043500186</c:v>
                </c:pt>
                <c:pt idx="7">
                  <c:v>3.68009298282515</c:v>
                </c:pt>
                <c:pt idx="8">
                  <c:v>4.26352724411976</c:v>
                </c:pt>
                <c:pt idx="9">
                  <c:v>4.83692424218359</c:v>
                </c:pt>
                <c:pt idx="10">
                  <c:v>1.84955011457439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4512421"/>
        <c:axId val="89144388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MX_WZ_XW_LXJ.xlsx]annual'!$N$2</c15:sqref>
                        </c15:formulaRef>
                      </c:ext>
                    </c:extLst>
                    <c:strCache>
                      <c:ptCount val="1"/>
                      <c:pt idx="0">
                        <c:v>NH3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General</c:formatCode>
                      <c:ptCount val="11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</c:v>
                      </c:pt>
                      <c:pt idx="9">
                        <c:v>2019</c:v>
                      </c:pt>
                      <c:pt idx="10">
                        <c:v>2020</c:v>
                      </c:pt>
                    </c:numCache>
                  </c:numRef>
                </c:xVal>
                <c:yVal>
                  <c:numRef>
                    <c:numCache>
                      <c:formatCode>General</c:formatCode>
                      <c:ptCount val="11"/>
                      <c:pt idx="0">
                        <c:v>5.72809536036991</c:v>
                      </c:pt>
                      <c:pt idx="1">
                        <c:v>9.10488743990672</c:v>
                      </c:pt>
                      <c:pt idx="2">
                        <c:v>10.5718211732358</c:v>
                      </c:pt>
                      <c:pt idx="3">
                        <c:v>8.71534215003196</c:v>
                      </c:pt>
                      <c:pt idx="4">
                        <c:v>10.1327367601622</c:v>
                      </c:pt>
                      <c:pt idx="5">
                        <c:v>12.6449075580438</c:v>
                      </c:pt>
                      <c:pt idx="6">
                        <c:v>12.2668539192927</c:v>
                      </c:pt>
                      <c:pt idx="7">
                        <c:v>16.3512826741731</c:v>
                      </c:pt>
                      <c:pt idx="8">
                        <c:v>13.2090517217027</c:v>
                      </c:pt>
                      <c:pt idx="9">
                        <c:v>13.5853681354367</c:v>
                      </c:pt>
                      <c:pt idx="10">
                        <c:v>7.16209026076488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98451242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1443886"/>
        <c:crosses val="autoZero"/>
        <c:crossBetween val="midCat"/>
      </c:valAx>
      <c:valAx>
        <c:axId val="89144388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kgN/ha</a:t>
                </a:r>
                <a:endParaRPr lang="en-US" altLang="zh-C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8451242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NH3_annual_dryDep_sum</a:t>
            </a:r>
            <a:endParaRPr lang="en-US" altLang="zh-CN"/>
          </a:p>
        </c:rich>
      </c:tx>
      <c:layout>
        <c:manualLayout>
          <c:xMode val="edge"/>
          <c:yMode val="edge"/>
          <c:x val="0.414038515210717"/>
          <c:y val="0.019129996654854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00934970694948367"/>
                  <c:y val="0.10918868365676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yVal>
            <c:numRef>
              <c:f>'[Guangzhou site_NNDMN (Updated to 202012) summarized by MX_WZ_XW_LXJ.xlsx]annual'!$N$3:$N$13</c:f>
              <c:numCache>
                <c:formatCode>General</c:formatCode>
                <c:ptCount val="11"/>
                <c:pt idx="0">
                  <c:v>5.72809536036991</c:v>
                </c:pt>
                <c:pt idx="1">
                  <c:v>9.10488743990672</c:v>
                </c:pt>
                <c:pt idx="2">
                  <c:v>10.5718211732358</c:v>
                </c:pt>
                <c:pt idx="3">
                  <c:v>8.71534215003196</c:v>
                </c:pt>
                <c:pt idx="4">
                  <c:v>10.1327367601622</c:v>
                </c:pt>
                <c:pt idx="5">
                  <c:v>12.6449075580438</c:v>
                </c:pt>
                <c:pt idx="6">
                  <c:v>12.2668539192927</c:v>
                </c:pt>
                <c:pt idx="7">
                  <c:v>16.3512826741731</c:v>
                </c:pt>
                <c:pt idx="8">
                  <c:v>13.2090517217027</c:v>
                </c:pt>
                <c:pt idx="9">
                  <c:v>13.5853681354367</c:v>
                </c:pt>
                <c:pt idx="10">
                  <c:v>7.16209026076488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97592"/>
        <c:axId val="115396672"/>
      </c:scatterChart>
      <c:valAx>
        <c:axId val="42297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5396672"/>
        <c:crosses val="autoZero"/>
        <c:crossBetween val="midCat"/>
      </c:valAx>
      <c:valAx>
        <c:axId val="11539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297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Wet_dep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21912072575017"/>
          <c:y val="0.265680056377731"/>
          <c:w val="0.898729937194696"/>
          <c:h val="0.637632135306554"/>
        </c:manualLayout>
      </c:layout>
      <c:scatterChart>
        <c:scatterStyle val="lineMarker"/>
        <c:varyColors val="0"/>
        <c:ser>
          <c:idx val="0"/>
          <c:order val="0"/>
          <c:tx>
            <c:strRef>
              <c:f>'[Guangzhou site_NNDMN (Updated to 202012) summarized by MX_WZ_XW_LXJ.xlsx]annual'!$X$2</c:f>
              <c:strCache>
                <c:ptCount val="1"/>
                <c:pt idx="0">
                  <c:v>NH4+-N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262944870900209"/>
                  <c:y val="0.042988019732205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MX_WZ_XW_LXJ.xlsx]annual'!$X$3:$X$13</c:f>
              <c:numCache>
                <c:formatCode>General</c:formatCode>
                <c:ptCount val="11"/>
                <c:pt idx="0">
                  <c:v>6.63478</c:v>
                </c:pt>
                <c:pt idx="1">
                  <c:v>8.137335</c:v>
                </c:pt>
                <c:pt idx="2">
                  <c:v>11.494016</c:v>
                </c:pt>
                <c:pt idx="3">
                  <c:v>7.526591</c:v>
                </c:pt>
                <c:pt idx="4">
                  <c:v>5.555739</c:v>
                </c:pt>
                <c:pt idx="5">
                  <c:v>4.4596095</c:v>
                </c:pt>
                <c:pt idx="6">
                  <c:v>5.715171</c:v>
                </c:pt>
                <c:pt idx="7">
                  <c:v>1.713119</c:v>
                </c:pt>
                <c:pt idx="8">
                  <c:v>2.6290418</c:v>
                </c:pt>
                <c:pt idx="9">
                  <c:v>12.666573</c:v>
                </c:pt>
                <c:pt idx="10">
                  <c:v>4.671566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'[Guangzhou site_NNDMN (Updated to 202012) summarized by MX_WZ_XW_LXJ.xlsx]annual'!$Y$2</c:f>
              <c:strCache>
                <c:ptCount val="1"/>
                <c:pt idx="0">
                  <c:v>NO3--N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14417306350314"/>
                  <c:y val="0.062720225510923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MX_WZ_XW_LXJ.xlsx]annual'!$Y$3:$Y$13</c:f>
              <c:numCache>
                <c:formatCode>General</c:formatCode>
                <c:ptCount val="11"/>
                <c:pt idx="0">
                  <c:v>6.205629</c:v>
                </c:pt>
                <c:pt idx="1">
                  <c:v>7.28103</c:v>
                </c:pt>
                <c:pt idx="2">
                  <c:v>15.480263</c:v>
                </c:pt>
                <c:pt idx="3">
                  <c:v>21.006439</c:v>
                </c:pt>
                <c:pt idx="4">
                  <c:v>17.18297</c:v>
                </c:pt>
                <c:pt idx="5">
                  <c:v>20.8221748333333</c:v>
                </c:pt>
                <c:pt idx="6">
                  <c:v>25.623469</c:v>
                </c:pt>
                <c:pt idx="7">
                  <c:v>21.040146</c:v>
                </c:pt>
                <c:pt idx="8">
                  <c:v>12.7301848</c:v>
                </c:pt>
                <c:pt idx="9">
                  <c:v>10.923875</c:v>
                </c:pt>
                <c:pt idx="10">
                  <c:v>10.42647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'[Guangzhou site_NNDMN (Updated to 202012) summarized by MX_WZ_XW_LXJ.xlsx]annual'!$Z$2</c:f>
              <c:strCache>
                <c:ptCount val="1"/>
                <c:pt idx="0">
                  <c:v>Total-wet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07048150732729"/>
                  <c:y val="-0.078224101479915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MX_WZ_XW_LXJ.xlsx]annual'!$B$3:$B$13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xVal>
          <c:yVal>
            <c:numRef>
              <c:f>'[Guangzhou site_NNDMN (Updated to 202012) summarized by MX_WZ_XW_LXJ.xlsx]annual'!$Z$3:$Z$13</c:f>
              <c:numCache>
                <c:formatCode>General</c:formatCode>
                <c:ptCount val="11"/>
                <c:pt idx="0">
                  <c:v>12.840409</c:v>
                </c:pt>
                <c:pt idx="1">
                  <c:v>15.418365</c:v>
                </c:pt>
                <c:pt idx="2">
                  <c:v>26.974279</c:v>
                </c:pt>
                <c:pt idx="3">
                  <c:v>28.53303</c:v>
                </c:pt>
                <c:pt idx="4">
                  <c:v>22.738709</c:v>
                </c:pt>
                <c:pt idx="5">
                  <c:v>25.2817843333333</c:v>
                </c:pt>
                <c:pt idx="6">
                  <c:v>31.33864</c:v>
                </c:pt>
                <c:pt idx="7">
                  <c:v>22.753265</c:v>
                </c:pt>
                <c:pt idx="8">
                  <c:v>15.3592266</c:v>
                </c:pt>
                <c:pt idx="9">
                  <c:v>23.590448</c:v>
                </c:pt>
                <c:pt idx="10">
                  <c:v>15.098036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7505776"/>
        <c:axId val="275869369"/>
      </c:scatterChart>
      <c:valAx>
        <c:axId val="647505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75869369"/>
        <c:crosses val="autoZero"/>
        <c:crossBetween val="midCat"/>
      </c:valAx>
      <c:valAx>
        <c:axId val="27586936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7505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5212840195394"/>
          <c:y val="0.1209772140004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depo_NH4+</a:t>
            </a:r>
            <a:endParaRPr lang="zh-CN" altLang="en-US"/>
          </a:p>
        </c:rich>
      </c:tx>
      <c:layout>
        <c:manualLayout>
          <c:xMode val="edge"/>
          <c:yMode val="edge"/>
          <c:x val="0.402777777777778"/>
          <c:y val="0.041666666666666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Xiang Zhou</c:f>
              <c:strCache>
                <c:ptCount val="1"/>
                <c:pt idx="0">
                  <c:v>Xiang Zhou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517911198600175"/>
                  <c:y val="-0.45448755652531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'wet-trend'!$A$3:$A$25</c:f>
              <c:numCache>
                <c:formatCode>General</c:formatCode>
                <c:ptCount val="2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</c:numCache>
            </c:numRef>
          </c:xVal>
          <c:yVal>
            <c:numRef>
              <c:f>'wet-trend'!$K$3:$K$25</c:f>
              <c:numCache>
                <c:formatCode>General</c:formatCode>
                <c:ptCount val="23"/>
                <c:pt idx="0">
                  <c:v>41.66055</c:v>
                </c:pt>
                <c:pt idx="1">
                  <c:v>49.7576263</c:v>
                </c:pt>
                <c:pt idx="2">
                  <c:v>165.890529</c:v>
                </c:pt>
                <c:pt idx="3">
                  <c:v>58.650488</c:v>
                </c:pt>
                <c:pt idx="4">
                  <c:v>67.92464448</c:v>
                </c:pt>
                <c:pt idx="5">
                  <c:v>120.969666666667</c:v>
                </c:pt>
                <c:pt idx="6">
                  <c:v>86.6435</c:v>
                </c:pt>
                <c:pt idx="7">
                  <c:v>27.956271925</c:v>
                </c:pt>
                <c:pt idx="8">
                  <c:v>55.0012</c:v>
                </c:pt>
                <c:pt idx="9">
                  <c:v>44.423885</c:v>
                </c:pt>
                <c:pt idx="10">
                  <c:v>45.37805</c:v>
                </c:pt>
                <c:pt idx="11">
                  <c:v>26.08145</c:v>
                </c:pt>
                <c:pt idx="12">
                  <c:v>44.1949</c:v>
                </c:pt>
                <c:pt idx="13">
                  <c:v>42.92495</c:v>
                </c:pt>
                <c:pt idx="14">
                  <c:v>39.8988359201774</c:v>
                </c:pt>
                <c:pt idx="15">
                  <c:v>27.3294742904656</c:v>
                </c:pt>
                <c:pt idx="16">
                  <c:v>69.4266789356985</c:v>
                </c:pt>
                <c:pt idx="17">
                  <c:v>46.6490479473662</c:v>
                </c:pt>
                <c:pt idx="18">
                  <c:v>50.0388026607539</c:v>
                </c:pt>
                <c:pt idx="19">
                  <c:v>45.1008869179601</c:v>
                </c:pt>
                <c:pt idx="20">
                  <c:v>41.5889689578714</c:v>
                </c:pt>
                <c:pt idx="21">
                  <c:v>34.545066518847</c:v>
                </c:pt>
                <c:pt idx="22">
                  <c:v>33.4380266075388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Zhuxiandong</c:f>
              <c:strCache>
                <c:ptCount val="1"/>
                <c:pt idx="0">
                  <c:v>Zhuxiandong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054588801399825"/>
                  <c:y val="-0.44816873794390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'wet-trend'!$A$3:$A$25</c:f>
              <c:numCache>
                <c:formatCode>General</c:formatCode>
                <c:ptCount val="2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</c:numCache>
            </c:numRef>
          </c:xVal>
          <c:yVal>
            <c:numRef>
              <c:f>'wet-trend'!$L$3:$L$25</c:f>
              <c:numCache>
                <c:formatCode>General</c:formatCode>
                <c:ptCount val="23"/>
                <c:pt idx="0">
                  <c:v>90.65205</c:v>
                </c:pt>
                <c:pt idx="1">
                  <c:v>77.8021234</c:v>
                </c:pt>
                <c:pt idx="2">
                  <c:v>76.523379</c:v>
                </c:pt>
                <c:pt idx="3">
                  <c:v>52.53077865</c:v>
                </c:pt>
                <c:pt idx="4">
                  <c:v>75.915522144</c:v>
                </c:pt>
                <c:pt idx="5">
                  <c:v>27.7554166666667</c:v>
                </c:pt>
                <c:pt idx="6">
                  <c:v>24.282895</c:v>
                </c:pt>
                <c:pt idx="7">
                  <c:v>0</c:v>
                </c:pt>
                <c:pt idx="8">
                  <c:v>42.910157</c:v>
                </c:pt>
                <c:pt idx="9">
                  <c:v>40.51334</c:v>
                </c:pt>
                <c:pt idx="10">
                  <c:v>42.0934</c:v>
                </c:pt>
                <c:pt idx="11">
                  <c:v>28.439755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38.870375</c:v>
                </c:pt>
                <c:pt idx="16">
                  <c:v>99.8223392461197</c:v>
                </c:pt>
                <c:pt idx="17">
                  <c:v>46.7029888371452</c:v>
                </c:pt>
                <c:pt idx="18">
                  <c:v>49.7849223946785</c:v>
                </c:pt>
                <c:pt idx="19">
                  <c:v>48.3652993348115</c:v>
                </c:pt>
                <c:pt idx="20">
                  <c:v>45.7328159645233</c:v>
                </c:pt>
                <c:pt idx="21">
                  <c:v>44.1125831485588</c:v>
                </c:pt>
                <c:pt idx="22">
                  <c:v>29.970177383592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8643200"/>
        <c:axId val="578644912"/>
      </c:scatterChart>
      <c:valAx>
        <c:axId val="578643200"/>
        <c:scaling>
          <c:orientation val="minMax"/>
          <c:max val="2024"/>
          <c:min val="199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year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8644912"/>
        <c:crosses val="autoZero"/>
        <c:crossBetween val="midCat"/>
      </c:valAx>
      <c:valAx>
        <c:axId val="57864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concentration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8643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67868545046327"/>
          <c:w val="0.896833333333333"/>
          <c:h val="0.1493066491688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depo_NO3-</a:t>
            </a:r>
            <a:endParaRPr lang="zh-CN" altLang="en-US"/>
          </a:p>
        </c:rich>
      </c:tx>
      <c:layout>
        <c:manualLayout>
          <c:xMode val="edge"/>
          <c:yMode val="edge"/>
          <c:x val="0.402777777777778"/>
          <c:y val="0.041666666666666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Xiang Zhou</c:f>
              <c:strCache>
                <c:ptCount val="1"/>
                <c:pt idx="0">
                  <c:v>Xiang Zhou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521047900262467"/>
                  <c:y val="-0.27643012996869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'wet-trend'!$A$3:$A$25</c:f>
              <c:numCache>
                <c:formatCode>General</c:formatCode>
                <c:ptCount val="2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</c:numCache>
            </c:numRef>
          </c:xVal>
          <c:yVal>
            <c:numRef>
              <c:f>'wet-trend'!$H$3:$H$25</c:f>
              <c:numCache>
                <c:formatCode>General</c:formatCode>
                <c:ptCount val="23"/>
                <c:pt idx="0">
                  <c:v>31.75362</c:v>
                </c:pt>
                <c:pt idx="1">
                  <c:v>28.047659</c:v>
                </c:pt>
                <c:pt idx="2">
                  <c:v>30.852105</c:v>
                </c:pt>
                <c:pt idx="3">
                  <c:v>36.0170158</c:v>
                </c:pt>
                <c:pt idx="4">
                  <c:v>29.6367575</c:v>
                </c:pt>
                <c:pt idx="5">
                  <c:v>20.3276843800322</c:v>
                </c:pt>
                <c:pt idx="6">
                  <c:v>33.3032175</c:v>
                </c:pt>
                <c:pt idx="7">
                  <c:v>23.87216735</c:v>
                </c:pt>
                <c:pt idx="8">
                  <c:v>34.710189</c:v>
                </c:pt>
                <c:pt idx="9">
                  <c:v>35.53284</c:v>
                </c:pt>
                <c:pt idx="10">
                  <c:v>44.3426</c:v>
                </c:pt>
                <c:pt idx="11">
                  <c:v>19.79185</c:v>
                </c:pt>
                <c:pt idx="12">
                  <c:v>23.09875</c:v>
                </c:pt>
                <c:pt idx="13">
                  <c:v>49.27965</c:v>
                </c:pt>
                <c:pt idx="14">
                  <c:v>34.8925173359136</c:v>
                </c:pt>
                <c:pt idx="15">
                  <c:v>26.8738561280439</c:v>
                </c:pt>
                <c:pt idx="16">
                  <c:v>42.636105273343</c:v>
                </c:pt>
                <c:pt idx="17">
                  <c:v>34.5127572944422</c:v>
                </c:pt>
                <c:pt idx="18">
                  <c:v>35.2536687631027</c:v>
                </c:pt>
                <c:pt idx="19">
                  <c:v>42.9631511046605</c:v>
                </c:pt>
                <c:pt idx="20">
                  <c:v>40.2547169811321</c:v>
                </c:pt>
                <c:pt idx="21">
                  <c:v>32.880422512498</c:v>
                </c:pt>
                <c:pt idx="22">
                  <c:v>28.4079987098855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Zhuxiandong</c:f>
              <c:strCache>
                <c:ptCount val="1"/>
                <c:pt idx="0">
                  <c:v>Zhuxiandong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0497298775153106"/>
                  <c:y val="-0.29513342082239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'wet-trend'!$A$3:$A$25</c:f>
              <c:numCache>
                <c:formatCode>General</c:formatCode>
                <c:ptCount val="2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</c:numCache>
            </c:numRef>
          </c:xVal>
          <c:yVal>
            <c:numRef>
              <c:f>'wet-trend'!$I$3:$I$25</c:f>
              <c:numCache>
                <c:formatCode>General</c:formatCode>
                <c:ptCount val="23"/>
                <c:pt idx="0">
                  <c:v>59.56568</c:v>
                </c:pt>
                <c:pt idx="1">
                  <c:v>57.1248212</c:v>
                </c:pt>
                <c:pt idx="2">
                  <c:v>32.865645</c:v>
                </c:pt>
                <c:pt idx="3">
                  <c:v>20.19497075</c:v>
                </c:pt>
                <c:pt idx="4">
                  <c:v>31.88421943</c:v>
                </c:pt>
                <c:pt idx="5">
                  <c:v>22.819269726248</c:v>
                </c:pt>
                <c:pt idx="6">
                  <c:v>11.692817</c:v>
                </c:pt>
                <c:pt idx="7">
                  <c:v>0</c:v>
                </c:pt>
                <c:pt idx="8">
                  <c:v>33.945017</c:v>
                </c:pt>
                <c:pt idx="9">
                  <c:v>31.328445</c:v>
                </c:pt>
                <c:pt idx="10">
                  <c:v>36.55185</c:v>
                </c:pt>
                <c:pt idx="11">
                  <c:v>21.511625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47.02659</c:v>
                </c:pt>
                <c:pt idx="16">
                  <c:v>52.2459361393324</c:v>
                </c:pt>
                <c:pt idx="17">
                  <c:v>41.4571024233712</c:v>
                </c:pt>
                <c:pt idx="18">
                  <c:v>40.664570230608</c:v>
                </c:pt>
                <c:pt idx="19">
                  <c:v>50.9582325431382</c:v>
                </c:pt>
                <c:pt idx="20">
                  <c:v>51.3813094662151</c:v>
                </c:pt>
                <c:pt idx="21">
                  <c:v>45.8572165779713</c:v>
                </c:pt>
                <c:pt idx="22">
                  <c:v>33.1440090308015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8643200"/>
        <c:axId val="578644912"/>
      </c:scatterChart>
      <c:valAx>
        <c:axId val="578643200"/>
        <c:scaling>
          <c:orientation val="minMax"/>
          <c:max val="2024"/>
          <c:min val="199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year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8644912"/>
        <c:crosses val="autoZero"/>
        <c:crossBetween val="midCat"/>
      </c:valAx>
      <c:valAx>
        <c:axId val="57864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concentration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8643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4325"/>
          <c:y val="0.120452518736363"/>
          <c:w val="0.896833333333333"/>
          <c:h val="0.1493066491688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wet_NH4+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'NH4'!$A$2:$A$265</c:f>
              <c:numCache>
                <c:formatCode>mmm\-yy</c:formatCode>
                <c:ptCount val="264"/>
                <c:pt idx="0">
                  <c:v>36526</c:v>
                </c:pt>
                <c:pt idx="1">
                  <c:v>36557</c:v>
                </c:pt>
                <c:pt idx="2">
                  <c:v>36586</c:v>
                </c:pt>
                <c:pt idx="3">
                  <c:v>36617</c:v>
                </c:pt>
                <c:pt idx="4">
                  <c:v>36647</c:v>
                </c:pt>
                <c:pt idx="5">
                  <c:v>36678</c:v>
                </c:pt>
                <c:pt idx="6">
                  <c:v>36708</c:v>
                </c:pt>
                <c:pt idx="7">
                  <c:v>36739</c:v>
                </c:pt>
                <c:pt idx="8">
                  <c:v>36770</c:v>
                </c:pt>
                <c:pt idx="9">
                  <c:v>36800</c:v>
                </c:pt>
                <c:pt idx="10">
                  <c:v>36831</c:v>
                </c:pt>
                <c:pt idx="11">
                  <c:v>36861</c:v>
                </c:pt>
                <c:pt idx="12">
                  <c:v>36892</c:v>
                </c:pt>
                <c:pt idx="13">
                  <c:v>36923</c:v>
                </c:pt>
                <c:pt idx="14">
                  <c:v>36951</c:v>
                </c:pt>
                <c:pt idx="15">
                  <c:v>36982</c:v>
                </c:pt>
                <c:pt idx="16">
                  <c:v>37012</c:v>
                </c:pt>
                <c:pt idx="17">
                  <c:v>37043</c:v>
                </c:pt>
                <c:pt idx="18">
                  <c:v>37073</c:v>
                </c:pt>
                <c:pt idx="19">
                  <c:v>37104</c:v>
                </c:pt>
                <c:pt idx="20">
                  <c:v>37135</c:v>
                </c:pt>
                <c:pt idx="21">
                  <c:v>37165</c:v>
                </c:pt>
                <c:pt idx="22">
                  <c:v>37196</c:v>
                </c:pt>
                <c:pt idx="23">
                  <c:v>37226</c:v>
                </c:pt>
                <c:pt idx="24">
                  <c:v>37257</c:v>
                </c:pt>
                <c:pt idx="25">
                  <c:v>37288</c:v>
                </c:pt>
                <c:pt idx="26">
                  <c:v>37316</c:v>
                </c:pt>
                <c:pt idx="27">
                  <c:v>37347</c:v>
                </c:pt>
                <c:pt idx="28">
                  <c:v>37377</c:v>
                </c:pt>
                <c:pt idx="29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>
                  <c:v>37530</c:v>
                </c:pt>
                <c:pt idx="34">
                  <c:v>37561</c:v>
                </c:pt>
                <c:pt idx="35">
                  <c:v>37591</c:v>
                </c:pt>
                <c:pt idx="36">
                  <c:v>37622</c:v>
                </c:pt>
                <c:pt idx="37">
                  <c:v>37653</c:v>
                </c:pt>
                <c:pt idx="38">
                  <c:v>37681</c:v>
                </c:pt>
                <c:pt idx="39">
                  <c:v>37712</c:v>
                </c:pt>
                <c:pt idx="40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>
                  <c:v>37865</c:v>
                </c:pt>
                <c:pt idx="45">
                  <c:v>37895</c:v>
                </c:pt>
                <c:pt idx="46">
                  <c:v>37926</c:v>
                </c:pt>
                <c:pt idx="47">
                  <c:v>37956</c:v>
                </c:pt>
                <c:pt idx="48">
                  <c:v>37987</c:v>
                </c:pt>
                <c:pt idx="49">
                  <c:v>38018</c:v>
                </c:pt>
                <c:pt idx="50">
                  <c:v>38047</c:v>
                </c:pt>
                <c:pt idx="51">
                  <c:v>38078</c:v>
                </c:pt>
                <c:pt idx="52">
                  <c:v>38108</c:v>
                </c:pt>
                <c:pt idx="53">
                  <c:v>38139</c:v>
                </c:pt>
                <c:pt idx="54">
                  <c:v>38169</c:v>
                </c:pt>
                <c:pt idx="55">
                  <c:v>38200</c:v>
                </c:pt>
                <c:pt idx="56">
                  <c:v>38231</c:v>
                </c:pt>
                <c:pt idx="57">
                  <c:v>38261</c:v>
                </c:pt>
                <c:pt idx="58">
                  <c:v>38292</c:v>
                </c:pt>
                <c:pt idx="59">
                  <c:v>38322</c:v>
                </c:pt>
                <c:pt idx="60">
                  <c:v>38353</c:v>
                </c:pt>
                <c:pt idx="61">
                  <c:v>38384</c:v>
                </c:pt>
                <c:pt idx="62">
                  <c:v>38412</c:v>
                </c:pt>
                <c:pt idx="63">
                  <c:v>38443</c:v>
                </c:pt>
                <c:pt idx="64">
                  <c:v>38473</c:v>
                </c:pt>
                <c:pt idx="65">
                  <c:v>38504</c:v>
                </c:pt>
                <c:pt idx="66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>
                  <c:v>38657</c:v>
                </c:pt>
                <c:pt idx="71">
                  <c:v>38687</c:v>
                </c:pt>
                <c:pt idx="72">
                  <c:v>38718</c:v>
                </c:pt>
                <c:pt idx="73">
                  <c:v>38749</c:v>
                </c:pt>
                <c:pt idx="74">
                  <c:v>38777</c:v>
                </c:pt>
                <c:pt idx="75">
                  <c:v>38808</c:v>
                </c:pt>
                <c:pt idx="76">
                  <c:v>38838</c:v>
                </c:pt>
                <c:pt idx="77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>
                  <c:v>38991</c:v>
                </c:pt>
                <c:pt idx="82">
                  <c:v>39022</c:v>
                </c:pt>
                <c:pt idx="83">
                  <c:v>39052</c:v>
                </c:pt>
                <c:pt idx="84">
                  <c:v>39083</c:v>
                </c:pt>
                <c:pt idx="85">
                  <c:v>39114</c:v>
                </c:pt>
                <c:pt idx="86">
                  <c:v>39142</c:v>
                </c:pt>
                <c:pt idx="87">
                  <c:v>39173</c:v>
                </c:pt>
                <c:pt idx="88">
                  <c:v>39203</c:v>
                </c:pt>
                <c:pt idx="89">
                  <c:v>39234</c:v>
                </c:pt>
                <c:pt idx="90">
                  <c:v>39264</c:v>
                </c:pt>
                <c:pt idx="91">
                  <c:v>39295</c:v>
                </c:pt>
                <c:pt idx="92">
                  <c:v>39326</c:v>
                </c:pt>
                <c:pt idx="93">
                  <c:v>39356</c:v>
                </c:pt>
                <c:pt idx="94">
                  <c:v>39387</c:v>
                </c:pt>
                <c:pt idx="95">
                  <c:v>39417</c:v>
                </c:pt>
                <c:pt idx="96">
                  <c:v>39448</c:v>
                </c:pt>
                <c:pt idx="97">
                  <c:v>39479</c:v>
                </c:pt>
                <c:pt idx="98">
                  <c:v>39508</c:v>
                </c:pt>
                <c:pt idx="99">
                  <c:v>39539</c:v>
                </c:pt>
                <c:pt idx="100">
                  <c:v>39569</c:v>
                </c:pt>
                <c:pt idx="101">
                  <c:v>39600</c:v>
                </c:pt>
                <c:pt idx="102">
                  <c:v>39630</c:v>
                </c:pt>
                <c:pt idx="103">
                  <c:v>39661</c:v>
                </c:pt>
                <c:pt idx="104">
                  <c:v>39692</c:v>
                </c:pt>
                <c:pt idx="105">
                  <c:v>39722</c:v>
                </c:pt>
                <c:pt idx="106">
                  <c:v>39753</c:v>
                </c:pt>
                <c:pt idx="107">
                  <c:v>39783</c:v>
                </c:pt>
                <c:pt idx="108">
                  <c:v>39814</c:v>
                </c:pt>
                <c:pt idx="109">
                  <c:v>39845</c:v>
                </c:pt>
                <c:pt idx="110">
                  <c:v>39873</c:v>
                </c:pt>
                <c:pt idx="111">
                  <c:v>39904</c:v>
                </c:pt>
                <c:pt idx="112">
                  <c:v>39934</c:v>
                </c:pt>
                <c:pt idx="113">
                  <c:v>39965</c:v>
                </c:pt>
                <c:pt idx="114">
                  <c:v>39995</c:v>
                </c:pt>
                <c:pt idx="115">
                  <c:v>40026</c:v>
                </c:pt>
                <c:pt idx="116">
                  <c:v>40057</c:v>
                </c:pt>
                <c:pt idx="117">
                  <c:v>40087</c:v>
                </c:pt>
                <c:pt idx="118">
                  <c:v>40118</c:v>
                </c:pt>
                <c:pt idx="119">
                  <c:v>40148</c:v>
                </c:pt>
                <c:pt idx="120">
                  <c:v>40179</c:v>
                </c:pt>
                <c:pt idx="121">
                  <c:v>40210</c:v>
                </c:pt>
                <c:pt idx="122">
                  <c:v>40238</c:v>
                </c:pt>
                <c:pt idx="123">
                  <c:v>40269</c:v>
                </c:pt>
                <c:pt idx="124">
                  <c:v>40299</c:v>
                </c:pt>
                <c:pt idx="125">
                  <c:v>40330</c:v>
                </c:pt>
                <c:pt idx="126">
                  <c:v>40360</c:v>
                </c:pt>
                <c:pt idx="127">
                  <c:v>40391</c:v>
                </c:pt>
                <c:pt idx="128">
                  <c:v>40422</c:v>
                </c:pt>
                <c:pt idx="129">
                  <c:v>40452</c:v>
                </c:pt>
                <c:pt idx="130">
                  <c:v>40483</c:v>
                </c:pt>
                <c:pt idx="131">
                  <c:v>40513</c:v>
                </c:pt>
                <c:pt idx="132">
                  <c:v>40544</c:v>
                </c:pt>
                <c:pt idx="133">
                  <c:v>40575</c:v>
                </c:pt>
                <c:pt idx="134">
                  <c:v>40603</c:v>
                </c:pt>
                <c:pt idx="135">
                  <c:v>40634</c:v>
                </c:pt>
                <c:pt idx="136">
                  <c:v>40664</c:v>
                </c:pt>
                <c:pt idx="137">
                  <c:v>40695</c:v>
                </c:pt>
                <c:pt idx="138">
                  <c:v>40725</c:v>
                </c:pt>
                <c:pt idx="139">
                  <c:v>40756</c:v>
                </c:pt>
                <c:pt idx="140">
                  <c:v>40787</c:v>
                </c:pt>
                <c:pt idx="141">
                  <c:v>40817</c:v>
                </c:pt>
                <c:pt idx="142">
                  <c:v>40848</c:v>
                </c:pt>
                <c:pt idx="143">
                  <c:v>40878</c:v>
                </c:pt>
                <c:pt idx="144">
                  <c:v>40909</c:v>
                </c:pt>
                <c:pt idx="145">
                  <c:v>40940</c:v>
                </c:pt>
                <c:pt idx="146">
                  <c:v>40969</c:v>
                </c:pt>
                <c:pt idx="147">
                  <c:v>41000</c:v>
                </c:pt>
                <c:pt idx="148">
                  <c:v>41030</c:v>
                </c:pt>
                <c:pt idx="149">
                  <c:v>41061</c:v>
                </c:pt>
                <c:pt idx="150">
                  <c:v>41091</c:v>
                </c:pt>
                <c:pt idx="151">
                  <c:v>41122</c:v>
                </c:pt>
                <c:pt idx="152">
                  <c:v>41153</c:v>
                </c:pt>
                <c:pt idx="153">
                  <c:v>41183</c:v>
                </c:pt>
                <c:pt idx="154">
                  <c:v>41214</c:v>
                </c:pt>
                <c:pt idx="155">
                  <c:v>41244</c:v>
                </c:pt>
                <c:pt idx="156">
                  <c:v>41275</c:v>
                </c:pt>
                <c:pt idx="157">
                  <c:v>41306</c:v>
                </c:pt>
                <c:pt idx="158">
                  <c:v>41334</c:v>
                </c:pt>
                <c:pt idx="159">
                  <c:v>41365</c:v>
                </c:pt>
                <c:pt idx="160">
                  <c:v>41395</c:v>
                </c:pt>
                <c:pt idx="161">
                  <c:v>41426</c:v>
                </c:pt>
                <c:pt idx="162">
                  <c:v>41456</c:v>
                </c:pt>
                <c:pt idx="163">
                  <c:v>41487</c:v>
                </c:pt>
                <c:pt idx="164">
                  <c:v>41518</c:v>
                </c:pt>
                <c:pt idx="165">
                  <c:v>41548</c:v>
                </c:pt>
                <c:pt idx="166">
                  <c:v>41579</c:v>
                </c:pt>
                <c:pt idx="167">
                  <c:v>41609</c:v>
                </c:pt>
                <c:pt idx="168">
                  <c:v>41640</c:v>
                </c:pt>
                <c:pt idx="169">
                  <c:v>41671</c:v>
                </c:pt>
                <c:pt idx="170">
                  <c:v>41699</c:v>
                </c:pt>
                <c:pt idx="171">
                  <c:v>41730</c:v>
                </c:pt>
                <c:pt idx="172">
                  <c:v>41760</c:v>
                </c:pt>
                <c:pt idx="173">
                  <c:v>41791</c:v>
                </c:pt>
                <c:pt idx="174">
                  <c:v>41821</c:v>
                </c:pt>
                <c:pt idx="175">
                  <c:v>41852</c:v>
                </c:pt>
                <c:pt idx="176">
                  <c:v>41883</c:v>
                </c:pt>
                <c:pt idx="177">
                  <c:v>41913</c:v>
                </c:pt>
                <c:pt idx="178">
                  <c:v>41944</c:v>
                </c:pt>
                <c:pt idx="179">
                  <c:v>41974</c:v>
                </c:pt>
                <c:pt idx="180">
                  <c:v>42005</c:v>
                </c:pt>
                <c:pt idx="181">
                  <c:v>42036</c:v>
                </c:pt>
                <c:pt idx="182">
                  <c:v>42064</c:v>
                </c:pt>
                <c:pt idx="183">
                  <c:v>42095</c:v>
                </c:pt>
                <c:pt idx="184">
                  <c:v>42125</c:v>
                </c:pt>
                <c:pt idx="185">
                  <c:v>42156</c:v>
                </c:pt>
                <c:pt idx="186">
                  <c:v>42186</c:v>
                </c:pt>
                <c:pt idx="187">
                  <c:v>42217</c:v>
                </c:pt>
                <c:pt idx="188">
                  <c:v>42248</c:v>
                </c:pt>
                <c:pt idx="189">
                  <c:v>42278</c:v>
                </c:pt>
                <c:pt idx="190">
                  <c:v>42309</c:v>
                </c:pt>
                <c:pt idx="191">
                  <c:v>42339</c:v>
                </c:pt>
                <c:pt idx="192">
                  <c:v>42370</c:v>
                </c:pt>
                <c:pt idx="193">
                  <c:v>42401</c:v>
                </c:pt>
                <c:pt idx="194">
                  <c:v>42430</c:v>
                </c:pt>
                <c:pt idx="195">
                  <c:v>42461</c:v>
                </c:pt>
                <c:pt idx="196">
                  <c:v>42491</c:v>
                </c:pt>
                <c:pt idx="197">
                  <c:v>42522</c:v>
                </c:pt>
                <c:pt idx="198">
                  <c:v>42552</c:v>
                </c:pt>
                <c:pt idx="199">
                  <c:v>42583</c:v>
                </c:pt>
                <c:pt idx="200">
                  <c:v>42614</c:v>
                </c:pt>
                <c:pt idx="201">
                  <c:v>42644</c:v>
                </c:pt>
                <c:pt idx="202">
                  <c:v>42675</c:v>
                </c:pt>
                <c:pt idx="203">
                  <c:v>42705</c:v>
                </c:pt>
                <c:pt idx="204">
                  <c:v>42736</c:v>
                </c:pt>
                <c:pt idx="205">
                  <c:v>42767</c:v>
                </c:pt>
                <c:pt idx="206">
                  <c:v>42795</c:v>
                </c:pt>
                <c:pt idx="207">
                  <c:v>42826</c:v>
                </c:pt>
                <c:pt idx="208">
                  <c:v>42856</c:v>
                </c:pt>
                <c:pt idx="209">
                  <c:v>42887</c:v>
                </c:pt>
                <c:pt idx="210">
                  <c:v>42917</c:v>
                </c:pt>
                <c:pt idx="211">
                  <c:v>42948</c:v>
                </c:pt>
                <c:pt idx="212">
                  <c:v>42979</c:v>
                </c:pt>
                <c:pt idx="213">
                  <c:v>43009</c:v>
                </c:pt>
                <c:pt idx="214">
                  <c:v>43040</c:v>
                </c:pt>
                <c:pt idx="215">
                  <c:v>43070</c:v>
                </c:pt>
                <c:pt idx="216">
                  <c:v>43101</c:v>
                </c:pt>
                <c:pt idx="217">
                  <c:v>43132</c:v>
                </c:pt>
                <c:pt idx="218">
                  <c:v>43160</c:v>
                </c:pt>
                <c:pt idx="219">
                  <c:v>43191</c:v>
                </c:pt>
                <c:pt idx="220">
                  <c:v>43221</c:v>
                </c:pt>
                <c:pt idx="221">
                  <c:v>43252</c:v>
                </c:pt>
                <c:pt idx="222">
                  <c:v>43282</c:v>
                </c:pt>
                <c:pt idx="223">
                  <c:v>43313</c:v>
                </c:pt>
                <c:pt idx="224">
                  <c:v>43344</c:v>
                </c:pt>
                <c:pt idx="225">
                  <c:v>43374</c:v>
                </c:pt>
                <c:pt idx="226">
                  <c:v>43405</c:v>
                </c:pt>
                <c:pt idx="227">
                  <c:v>43435</c:v>
                </c:pt>
                <c:pt idx="228">
                  <c:v>43466</c:v>
                </c:pt>
                <c:pt idx="229">
                  <c:v>43497</c:v>
                </c:pt>
                <c:pt idx="230">
                  <c:v>43525</c:v>
                </c:pt>
                <c:pt idx="231">
                  <c:v>43556</c:v>
                </c:pt>
                <c:pt idx="232">
                  <c:v>43586</c:v>
                </c:pt>
                <c:pt idx="233">
                  <c:v>43617</c:v>
                </c:pt>
                <c:pt idx="234">
                  <c:v>43647</c:v>
                </c:pt>
                <c:pt idx="235">
                  <c:v>43678</c:v>
                </c:pt>
                <c:pt idx="236">
                  <c:v>43709</c:v>
                </c:pt>
                <c:pt idx="237">
                  <c:v>43739</c:v>
                </c:pt>
                <c:pt idx="238">
                  <c:v>43770</c:v>
                </c:pt>
                <c:pt idx="239">
                  <c:v>43800</c:v>
                </c:pt>
                <c:pt idx="240">
                  <c:v>43831</c:v>
                </c:pt>
                <c:pt idx="241">
                  <c:v>43862</c:v>
                </c:pt>
                <c:pt idx="242">
                  <c:v>43891</c:v>
                </c:pt>
                <c:pt idx="243">
                  <c:v>43922</c:v>
                </c:pt>
                <c:pt idx="244">
                  <c:v>43952</c:v>
                </c:pt>
                <c:pt idx="245">
                  <c:v>43983</c:v>
                </c:pt>
                <c:pt idx="246">
                  <c:v>44013</c:v>
                </c:pt>
                <c:pt idx="247">
                  <c:v>44044</c:v>
                </c:pt>
                <c:pt idx="248">
                  <c:v>44075</c:v>
                </c:pt>
                <c:pt idx="249">
                  <c:v>44105</c:v>
                </c:pt>
                <c:pt idx="250">
                  <c:v>44136</c:v>
                </c:pt>
                <c:pt idx="251">
                  <c:v>44166</c:v>
                </c:pt>
                <c:pt idx="252">
                  <c:v>44197</c:v>
                </c:pt>
                <c:pt idx="253">
                  <c:v>44228</c:v>
                </c:pt>
                <c:pt idx="254">
                  <c:v>44256</c:v>
                </c:pt>
                <c:pt idx="255">
                  <c:v>44287</c:v>
                </c:pt>
                <c:pt idx="256">
                  <c:v>44317</c:v>
                </c:pt>
                <c:pt idx="257">
                  <c:v>44348</c:v>
                </c:pt>
                <c:pt idx="258">
                  <c:v>44378</c:v>
                </c:pt>
                <c:pt idx="259">
                  <c:v>44409</c:v>
                </c:pt>
                <c:pt idx="260">
                  <c:v>44440</c:v>
                </c:pt>
                <c:pt idx="261">
                  <c:v>44470</c:v>
                </c:pt>
                <c:pt idx="262">
                  <c:v>44501</c:v>
                </c:pt>
                <c:pt idx="263">
                  <c:v>44531</c:v>
                </c:pt>
              </c:numCache>
            </c:numRef>
          </c:xVal>
          <c:yVal>
            <c:numRef>
              <c:f>'NH4'!$B$2:$B$265</c:f>
              <c:numCache>
                <c:formatCode>General</c:formatCode>
                <c:ptCount val="264"/>
                <c:pt idx="0">
                  <c:v>0.39312</c:v>
                </c:pt>
                <c:pt idx="1">
                  <c:v>4.02158</c:v>
                </c:pt>
                <c:pt idx="2">
                  <c:v>1.92163</c:v>
                </c:pt>
                <c:pt idx="3">
                  <c:v>13.06795</c:v>
                </c:pt>
                <c:pt idx="4">
                  <c:v>4.13101</c:v>
                </c:pt>
                <c:pt idx="5">
                  <c:v>5.88557</c:v>
                </c:pt>
                <c:pt idx="6">
                  <c:v>1.3804</c:v>
                </c:pt>
                <c:pt idx="7">
                  <c:v>4.21342</c:v>
                </c:pt>
                <c:pt idx="8">
                  <c:v>0.01</c:v>
                </c:pt>
                <c:pt idx="9">
                  <c:v>1.8717</c:v>
                </c:pt>
                <c:pt idx="10">
                  <c:v>1.26794</c:v>
                </c:pt>
                <c:pt idx="11">
                  <c:v>3.50419</c:v>
                </c:pt>
                <c:pt idx="12">
                  <c:v>0.78326</c:v>
                </c:pt>
                <c:pt idx="13">
                  <c:v>1.44772</c:v>
                </c:pt>
                <c:pt idx="14">
                  <c:v>4.29592</c:v>
                </c:pt>
                <c:pt idx="15">
                  <c:v>3.3136493</c:v>
                </c:pt>
                <c:pt idx="16">
                  <c:v>3.390762</c:v>
                </c:pt>
                <c:pt idx="17">
                  <c:v>4.501613</c:v>
                </c:pt>
                <c:pt idx="18">
                  <c:v>14.772666</c:v>
                </c:pt>
                <c:pt idx="19">
                  <c:v>5.351164</c:v>
                </c:pt>
                <c:pt idx="20">
                  <c:v>6.353283</c:v>
                </c:pt>
                <c:pt idx="21">
                  <c:v>0</c:v>
                </c:pt>
                <c:pt idx="22">
                  <c:v>3.86625</c:v>
                </c:pt>
                <c:pt idx="23">
                  <c:v>1.681339</c:v>
                </c:pt>
                <c:pt idx="24">
                  <c:v>1.984013</c:v>
                </c:pt>
                <c:pt idx="25">
                  <c:v>0.52079</c:v>
                </c:pt>
                <c:pt idx="26">
                  <c:v>6.530294</c:v>
                </c:pt>
                <c:pt idx="27">
                  <c:v>5.695403</c:v>
                </c:pt>
                <c:pt idx="28">
                  <c:v>5.284001</c:v>
                </c:pt>
                <c:pt idx="29">
                  <c:v>3.606558</c:v>
                </c:pt>
                <c:pt idx="30">
                  <c:v>10.962773</c:v>
                </c:pt>
                <c:pt idx="31">
                  <c:v>109.400947</c:v>
                </c:pt>
                <c:pt idx="32">
                  <c:v>16.160695</c:v>
                </c:pt>
                <c:pt idx="33">
                  <c:v>2.632405</c:v>
                </c:pt>
                <c:pt idx="34">
                  <c:v>0</c:v>
                </c:pt>
                <c:pt idx="35">
                  <c:v>3.11265</c:v>
                </c:pt>
                <c:pt idx="36">
                  <c:v>0</c:v>
                </c:pt>
                <c:pt idx="37">
                  <c:v>0</c:v>
                </c:pt>
                <c:pt idx="38">
                  <c:v>16.641128</c:v>
                </c:pt>
                <c:pt idx="39">
                  <c:v>7.058614</c:v>
                </c:pt>
                <c:pt idx="40">
                  <c:v>2.364561</c:v>
                </c:pt>
                <c:pt idx="41">
                  <c:v>6.872025</c:v>
                </c:pt>
                <c:pt idx="42">
                  <c:v>1.41879</c:v>
                </c:pt>
                <c:pt idx="43">
                  <c:v>12.305535</c:v>
                </c:pt>
                <c:pt idx="44">
                  <c:v>6.662735</c:v>
                </c:pt>
                <c:pt idx="45">
                  <c:v>4.4988</c:v>
                </c:pt>
                <c:pt idx="46">
                  <c:v>0.8283</c:v>
                </c:pt>
                <c:pt idx="47">
                  <c:v>0</c:v>
                </c:pt>
                <c:pt idx="48">
                  <c:v>0.835758</c:v>
                </c:pt>
                <c:pt idx="49">
                  <c:v>2.4371424</c:v>
                </c:pt>
                <c:pt idx="50">
                  <c:v>2.28656736</c:v>
                </c:pt>
                <c:pt idx="51">
                  <c:v>4.4584848</c:v>
                </c:pt>
                <c:pt idx="52">
                  <c:v>30.95154216</c:v>
                </c:pt>
                <c:pt idx="53">
                  <c:v>13.73686776</c:v>
                </c:pt>
                <c:pt idx="54">
                  <c:v>4.38774336</c:v>
                </c:pt>
                <c:pt idx="55">
                  <c:v>7.02108792</c:v>
                </c:pt>
                <c:pt idx="56">
                  <c:v>1.80945072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1.27944444444444</c:v>
                </c:pt>
                <c:pt idx="61">
                  <c:v>2.85</c:v>
                </c:pt>
                <c:pt idx="62">
                  <c:v>1.28744444444444</c:v>
                </c:pt>
                <c:pt idx="63">
                  <c:v>1.82166666666667</c:v>
                </c:pt>
                <c:pt idx="64">
                  <c:v>70.1638888888889</c:v>
                </c:pt>
                <c:pt idx="65">
                  <c:v>23.0916666666667</c:v>
                </c:pt>
                <c:pt idx="66">
                  <c:v>0.0438888888888889</c:v>
                </c:pt>
                <c:pt idx="67">
                  <c:v>9.18055555555556</c:v>
                </c:pt>
                <c:pt idx="68">
                  <c:v>1.24444444444444</c:v>
                </c:pt>
                <c:pt idx="69">
                  <c:v>0</c:v>
                </c:pt>
                <c:pt idx="70">
                  <c:v>10.0066666666667</c:v>
                </c:pt>
                <c:pt idx="71">
                  <c:v>0</c:v>
                </c:pt>
                <c:pt idx="72">
                  <c:v>2.2725</c:v>
                </c:pt>
                <c:pt idx="73">
                  <c:v>2.52885</c:v>
                </c:pt>
                <c:pt idx="74">
                  <c:v>1.9167</c:v>
                </c:pt>
                <c:pt idx="75">
                  <c:v>17.9712</c:v>
                </c:pt>
                <c:pt idx="76">
                  <c:v>13.2333</c:v>
                </c:pt>
                <c:pt idx="77">
                  <c:v>5.19155</c:v>
                </c:pt>
                <c:pt idx="78">
                  <c:v>4.7528</c:v>
                </c:pt>
                <c:pt idx="79">
                  <c:v>23.35175</c:v>
                </c:pt>
                <c:pt idx="80">
                  <c:v>14.81255</c:v>
                </c:pt>
                <c:pt idx="81">
                  <c:v>0</c:v>
                </c:pt>
                <c:pt idx="82">
                  <c:v>0</c:v>
                </c:pt>
                <c:pt idx="83">
                  <c:v>0.6123</c:v>
                </c:pt>
                <c:pt idx="84">
                  <c:v>90.91</c:v>
                </c:pt>
                <c:pt idx="85">
                  <c:v>107.584107142857</c:v>
                </c:pt>
                <c:pt idx="86">
                  <c:v>140.970775</c:v>
                </c:pt>
                <c:pt idx="87">
                  <c:v>45.0999241706161</c:v>
                </c:pt>
                <c:pt idx="88">
                  <c:v>7.53539851851852</c:v>
                </c:pt>
                <c:pt idx="89">
                  <c:v>9.0476625</c:v>
                </c:pt>
                <c:pt idx="90">
                  <c:v>16.1875355421687</c:v>
                </c:pt>
                <c:pt idx="91">
                  <c:v>16.0371369901547</c:v>
                </c:pt>
                <c:pt idx="92">
                  <c:v>17.8014333333333</c:v>
                </c:pt>
                <c:pt idx="93">
                  <c:v>42.2304081632653</c:v>
                </c:pt>
                <c:pt idx="94">
                  <c:v>64.3</c:v>
                </c:pt>
                <c:pt idx="95">
                  <c:v>32.15</c:v>
                </c:pt>
                <c:pt idx="96">
                  <c:v>3.3451</c:v>
                </c:pt>
                <c:pt idx="97">
                  <c:v>1.549905</c:v>
                </c:pt>
                <c:pt idx="98">
                  <c:v>8.19925</c:v>
                </c:pt>
                <c:pt idx="99">
                  <c:v>5.1627</c:v>
                </c:pt>
                <c:pt idx="100">
                  <c:v>7.373845</c:v>
                </c:pt>
                <c:pt idx="101">
                  <c:v>10.60176</c:v>
                </c:pt>
                <c:pt idx="102">
                  <c:v>4.55204</c:v>
                </c:pt>
                <c:pt idx="103">
                  <c:v>4.26405</c:v>
                </c:pt>
                <c:pt idx="104">
                  <c:v>7.28935</c:v>
                </c:pt>
                <c:pt idx="105">
                  <c:v>1.6817</c:v>
                </c:pt>
                <c:pt idx="106">
                  <c:v>0.5915</c:v>
                </c:pt>
                <c:pt idx="107">
                  <c:v>0.39</c:v>
                </c:pt>
                <c:pt idx="108">
                  <c:v>0</c:v>
                </c:pt>
                <c:pt idx="109">
                  <c:v>0.15468</c:v>
                </c:pt>
                <c:pt idx="110">
                  <c:v>7.913335</c:v>
                </c:pt>
                <c:pt idx="111">
                  <c:v>5.86123</c:v>
                </c:pt>
                <c:pt idx="112">
                  <c:v>2.561715</c:v>
                </c:pt>
                <c:pt idx="113">
                  <c:v>5.75887</c:v>
                </c:pt>
                <c:pt idx="114">
                  <c:v>4.96075</c:v>
                </c:pt>
                <c:pt idx="115">
                  <c:v>6.54228</c:v>
                </c:pt>
                <c:pt idx="116">
                  <c:v>4.9553</c:v>
                </c:pt>
                <c:pt idx="117">
                  <c:v>2.004985</c:v>
                </c:pt>
                <c:pt idx="118">
                  <c:v>0.37181</c:v>
                </c:pt>
                <c:pt idx="119">
                  <c:v>3.33893</c:v>
                </c:pt>
                <c:pt idx="120">
                  <c:v>1.87695</c:v>
                </c:pt>
                <c:pt idx="121">
                  <c:v>2.7993</c:v>
                </c:pt>
                <c:pt idx="122">
                  <c:v>1.78265</c:v>
                </c:pt>
                <c:pt idx="123">
                  <c:v>6.68815</c:v>
                </c:pt>
                <c:pt idx="124">
                  <c:v>4.2076</c:v>
                </c:pt>
                <c:pt idx="125">
                  <c:v>4.0213</c:v>
                </c:pt>
                <c:pt idx="126">
                  <c:v>2.06555</c:v>
                </c:pt>
                <c:pt idx="127">
                  <c:v>2.50105</c:v>
                </c:pt>
                <c:pt idx="128">
                  <c:v>12.0773</c:v>
                </c:pt>
                <c:pt idx="129">
                  <c:v>5.4229</c:v>
                </c:pt>
                <c:pt idx="130">
                  <c:v>1.0266</c:v>
                </c:pt>
                <c:pt idx="131">
                  <c:v>0.9087</c:v>
                </c:pt>
                <c:pt idx="132">
                  <c:v>1.01335</c:v>
                </c:pt>
                <c:pt idx="133">
                  <c:v>1.89775</c:v>
                </c:pt>
                <c:pt idx="134">
                  <c:v>1.8491</c:v>
                </c:pt>
                <c:pt idx="135">
                  <c:v>1.69235</c:v>
                </c:pt>
                <c:pt idx="136">
                  <c:v>4.2549</c:v>
                </c:pt>
                <c:pt idx="137">
                  <c:v>4.36775</c:v>
                </c:pt>
                <c:pt idx="138">
                  <c:v>2.9048</c:v>
                </c:pt>
                <c:pt idx="139">
                  <c:v>1.59945</c:v>
                </c:pt>
                <c:pt idx="140">
                  <c:v>4.25005</c:v>
                </c:pt>
                <c:pt idx="141">
                  <c:v>0.91215</c:v>
                </c:pt>
                <c:pt idx="142">
                  <c:v>1.3398</c:v>
                </c:pt>
                <c:pt idx="143">
                  <c:v>0</c:v>
                </c:pt>
                <c:pt idx="144">
                  <c:v>1.30555</c:v>
                </c:pt>
                <c:pt idx="145">
                  <c:v>1.38695</c:v>
                </c:pt>
                <c:pt idx="146">
                  <c:v>2.023</c:v>
                </c:pt>
                <c:pt idx="147">
                  <c:v>15.5107</c:v>
                </c:pt>
                <c:pt idx="148">
                  <c:v>1.41495</c:v>
                </c:pt>
                <c:pt idx="149">
                  <c:v>1.947</c:v>
                </c:pt>
                <c:pt idx="150">
                  <c:v>2.15905</c:v>
                </c:pt>
                <c:pt idx="151">
                  <c:v>4.3417</c:v>
                </c:pt>
                <c:pt idx="152">
                  <c:v>2.7491</c:v>
                </c:pt>
                <c:pt idx="153">
                  <c:v>4.7646</c:v>
                </c:pt>
                <c:pt idx="154">
                  <c:v>3.9407</c:v>
                </c:pt>
                <c:pt idx="155">
                  <c:v>2.6516</c:v>
                </c:pt>
                <c:pt idx="156">
                  <c:v>0.6519</c:v>
                </c:pt>
                <c:pt idx="157">
                  <c:v>0</c:v>
                </c:pt>
                <c:pt idx="158">
                  <c:v>6.85655</c:v>
                </c:pt>
                <c:pt idx="159">
                  <c:v>11.6956</c:v>
                </c:pt>
                <c:pt idx="160">
                  <c:v>6.40715</c:v>
                </c:pt>
                <c:pt idx="161">
                  <c:v>3.4244</c:v>
                </c:pt>
                <c:pt idx="162">
                  <c:v>1.51565</c:v>
                </c:pt>
                <c:pt idx="163">
                  <c:v>2.72115</c:v>
                </c:pt>
                <c:pt idx="164">
                  <c:v>3.4855</c:v>
                </c:pt>
                <c:pt idx="165">
                  <c:v>1.203</c:v>
                </c:pt>
                <c:pt idx="166">
                  <c:v>3.32105</c:v>
                </c:pt>
                <c:pt idx="167">
                  <c:v>1.643</c:v>
                </c:pt>
                <c:pt idx="168">
                  <c:v>0</c:v>
                </c:pt>
                <c:pt idx="169">
                  <c:v>0.305155210643015</c:v>
                </c:pt>
                <c:pt idx="170">
                  <c:v>4.22477827050998</c:v>
                </c:pt>
                <c:pt idx="171">
                  <c:v>6.14412416851441</c:v>
                </c:pt>
                <c:pt idx="172">
                  <c:v>9.85587583148559</c:v>
                </c:pt>
                <c:pt idx="173">
                  <c:v>0.854212860310421</c:v>
                </c:pt>
                <c:pt idx="174">
                  <c:v>1.55487804878049</c:v>
                </c:pt>
                <c:pt idx="175">
                  <c:v>4.80182926829268</c:v>
                </c:pt>
                <c:pt idx="176">
                  <c:v>2.71590909090909</c:v>
                </c:pt>
                <c:pt idx="177">
                  <c:v>2.78076496674058</c:v>
                </c:pt>
                <c:pt idx="178">
                  <c:v>5.22505543237251</c:v>
                </c:pt>
                <c:pt idx="179">
                  <c:v>1.43625277161862</c:v>
                </c:pt>
                <c:pt idx="180">
                  <c:v>0</c:v>
                </c:pt>
                <c:pt idx="181">
                  <c:v>0.728400776053213</c:v>
                </c:pt>
                <c:pt idx="182">
                  <c:v>0.0149667405764967</c:v>
                </c:pt>
                <c:pt idx="183">
                  <c:v>0.836</c:v>
                </c:pt>
                <c:pt idx="184">
                  <c:v>6.39896708425721</c:v>
                </c:pt>
                <c:pt idx="185">
                  <c:v>1.91120509977827</c:v>
                </c:pt>
                <c:pt idx="186">
                  <c:v>1.97633037694014</c:v>
                </c:pt>
                <c:pt idx="187">
                  <c:v>2.20842572062084</c:v>
                </c:pt>
                <c:pt idx="188">
                  <c:v>0.913210643015521</c:v>
                </c:pt>
                <c:pt idx="189">
                  <c:v>7.81248891352549</c:v>
                </c:pt>
                <c:pt idx="190">
                  <c:v>1.57865853658536</c:v>
                </c:pt>
                <c:pt idx="191">
                  <c:v>2.95082039911308</c:v>
                </c:pt>
                <c:pt idx="192">
                  <c:v>7.6001822616408</c:v>
                </c:pt>
                <c:pt idx="193">
                  <c:v>2.31125277161863</c:v>
                </c:pt>
                <c:pt idx="194">
                  <c:v>16.3328713968958</c:v>
                </c:pt>
                <c:pt idx="195">
                  <c:v>8.24805986696231</c:v>
                </c:pt>
                <c:pt idx="196">
                  <c:v>9.41075388026608</c:v>
                </c:pt>
                <c:pt idx="197">
                  <c:v>4.3700110864745</c:v>
                </c:pt>
                <c:pt idx="198">
                  <c:v>8.7220066518847</c:v>
                </c:pt>
                <c:pt idx="199">
                  <c:v>7.86834811529934</c:v>
                </c:pt>
                <c:pt idx="200">
                  <c:v>2.73891352549889</c:v>
                </c:pt>
                <c:pt idx="201">
                  <c:v>0.200665188470067</c:v>
                </c:pt>
                <c:pt idx="202">
                  <c:v>1.26607538802661</c:v>
                </c:pt>
                <c:pt idx="203">
                  <c:v>0.357538802660754</c:v>
                </c:pt>
                <c:pt idx="204">
                  <c:v>0.918793024515437</c:v>
                </c:pt>
                <c:pt idx="205">
                  <c:v>0.199792284837021</c:v>
                </c:pt>
                <c:pt idx="206">
                  <c:v>4.93012563891402</c:v>
                </c:pt>
                <c:pt idx="207">
                  <c:v>4.71717837784248</c:v>
                </c:pt>
                <c:pt idx="208">
                  <c:v>5.53099730980969</c:v>
                </c:pt>
                <c:pt idx="209">
                  <c:v>5.616827361996</c:v>
                </c:pt>
                <c:pt idx="210">
                  <c:v>3.54568330347422</c:v>
                </c:pt>
                <c:pt idx="211">
                  <c:v>7.52783824759382</c:v>
                </c:pt>
                <c:pt idx="212">
                  <c:v>10.5114953734426</c:v>
                </c:pt>
                <c:pt idx="213">
                  <c:v>1.71866000201167</c:v>
                </c:pt>
                <c:pt idx="214">
                  <c:v>1.4316570229293</c:v>
                </c:pt>
                <c:pt idx="215">
                  <c:v>0</c:v>
                </c:pt>
                <c:pt idx="216">
                  <c:v>3.46147450110865</c:v>
                </c:pt>
                <c:pt idx="217">
                  <c:v>1.27328159645233</c:v>
                </c:pt>
                <c:pt idx="218">
                  <c:v>1.21951219512195</c:v>
                </c:pt>
                <c:pt idx="219">
                  <c:v>4.46923503325942</c:v>
                </c:pt>
                <c:pt idx="220">
                  <c:v>5.01967849223947</c:v>
                </c:pt>
                <c:pt idx="221">
                  <c:v>7.45759423503326</c:v>
                </c:pt>
                <c:pt idx="222">
                  <c:v>6.32954545454546</c:v>
                </c:pt>
                <c:pt idx="223">
                  <c:v>12.1377494456763</c:v>
                </c:pt>
                <c:pt idx="224">
                  <c:v>6.1859756097561</c:v>
                </c:pt>
                <c:pt idx="225">
                  <c:v>1.4160199556541</c:v>
                </c:pt>
                <c:pt idx="226">
                  <c:v>0.777716186252772</c:v>
                </c:pt>
                <c:pt idx="227">
                  <c:v>0.291019955654102</c:v>
                </c:pt>
                <c:pt idx="228">
                  <c:v>0.10310421286031</c:v>
                </c:pt>
                <c:pt idx="229">
                  <c:v>2.40188470066519</c:v>
                </c:pt>
                <c:pt idx="230">
                  <c:v>7.22838137472284</c:v>
                </c:pt>
                <c:pt idx="231">
                  <c:v>6.98420177383592</c:v>
                </c:pt>
                <c:pt idx="232">
                  <c:v>10.2380820399113</c:v>
                </c:pt>
                <c:pt idx="233">
                  <c:v>4.60837028824834</c:v>
                </c:pt>
                <c:pt idx="234">
                  <c:v>3.1069844789357</c:v>
                </c:pt>
                <c:pt idx="235">
                  <c:v>3.97865853658537</c:v>
                </c:pt>
                <c:pt idx="236">
                  <c:v>3.72477827050998</c:v>
                </c:pt>
                <c:pt idx="237">
                  <c:v>2.72644124168514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2.85864745011086</c:v>
                </c:pt>
                <c:pt idx="242">
                  <c:v>4.61945676274945</c:v>
                </c:pt>
                <c:pt idx="243">
                  <c:v>5.73531042128603</c:v>
                </c:pt>
                <c:pt idx="244">
                  <c:v>9.86252771618625</c:v>
                </c:pt>
                <c:pt idx="245">
                  <c:v>2.07344789356985</c:v>
                </c:pt>
                <c:pt idx="246">
                  <c:v>0.776053215077605</c:v>
                </c:pt>
                <c:pt idx="247">
                  <c:v>4.49916851441242</c:v>
                </c:pt>
                <c:pt idx="248">
                  <c:v>10.0249445676275</c:v>
                </c:pt>
                <c:pt idx="249">
                  <c:v>1.13941241685144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1.98946784922395</c:v>
                </c:pt>
                <c:pt idx="254">
                  <c:v>0.740022172949002</c:v>
                </c:pt>
                <c:pt idx="255">
                  <c:v>3.52106430155211</c:v>
                </c:pt>
                <c:pt idx="256">
                  <c:v>1.47533259423503</c:v>
                </c:pt>
                <c:pt idx="257">
                  <c:v>7.00194013303769</c:v>
                </c:pt>
                <c:pt idx="258">
                  <c:v>3.43126385809313</c:v>
                </c:pt>
                <c:pt idx="259">
                  <c:v>7.2649667405765</c:v>
                </c:pt>
                <c:pt idx="260">
                  <c:v>3.32289356984479</c:v>
                </c:pt>
                <c:pt idx="261">
                  <c:v>4.91552106430155</c:v>
                </c:pt>
                <c:pt idx="262">
                  <c:v>0</c:v>
                </c:pt>
                <c:pt idx="263">
                  <c:v>0.882594235033259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8809344"/>
        <c:axId val="343269023"/>
      </c:scatterChart>
      <c:valAx>
        <c:axId val="578809344"/>
        <c:scaling>
          <c:orientation val="minMax"/>
          <c:max val="45000"/>
          <c:min val="36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3269023"/>
        <c:crosses val="autoZero"/>
        <c:crossBetween val="midCat"/>
      </c:valAx>
      <c:valAx>
        <c:axId val="34326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8809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without2007_Xiangzhou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00-06</c:f>
              <c:strCache>
                <c:ptCount val="1"/>
                <c:pt idx="0">
                  <c:v>00-06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xVal>
            <c:numRef>
              <c:f>'NO3-'!$J$2:$J$85</c:f>
              <c:numCache>
                <c:formatCode>yyyy\-mm\-dd;@</c:formatCode>
                <c:ptCount val="84"/>
                <c:pt idx="0">
                  <c:v>36526</c:v>
                </c:pt>
                <c:pt idx="1" c:formatCode="mmm\-yy">
                  <c:v>36557</c:v>
                </c:pt>
                <c:pt idx="2">
                  <c:v>36586</c:v>
                </c:pt>
                <c:pt idx="3" c:formatCode="mmm\-yy">
                  <c:v>36617</c:v>
                </c:pt>
                <c:pt idx="4">
                  <c:v>36647</c:v>
                </c:pt>
                <c:pt idx="5" c:formatCode="mmm\-yy">
                  <c:v>36678</c:v>
                </c:pt>
                <c:pt idx="6">
                  <c:v>36708</c:v>
                </c:pt>
                <c:pt idx="7" c:formatCode="mmm\-yy">
                  <c:v>36739</c:v>
                </c:pt>
                <c:pt idx="8">
                  <c:v>36770</c:v>
                </c:pt>
                <c:pt idx="9" c:formatCode="mmm\-yy">
                  <c:v>36800</c:v>
                </c:pt>
                <c:pt idx="10">
                  <c:v>36831</c:v>
                </c:pt>
                <c:pt idx="11">
                  <c:v>36861</c:v>
                </c:pt>
                <c:pt idx="12" c:formatCode="mmm\-yy">
                  <c:v>36892</c:v>
                </c:pt>
                <c:pt idx="13">
                  <c:v>36923</c:v>
                </c:pt>
                <c:pt idx="14" c:formatCode="mmm\-yy">
                  <c:v>36951</c:v>
                </c:pt>
                <c:pt idx="15">
                  <c:v>36982</c:v>
                </c:pt>
                <c:pt idx="16">
                  <c:v>37012</c:v>
                </c:pt>
                <c:pt idx="17" c:formatCode="mmm\-yy">
                  <c:v>37043</c:v>
                </c:pt>
                <c:pt idx="18">
                  <c:v>37073</c:v>
                </c:pt>
                <c:pt idx="19" c:formatCode="mmm\-yy">
                  <c:v>37104</c:v>
                </c:pt>
                <c:pt idx="20">
                  <c:v>37135</c:v>
                </c:pt>
                <c:pt idx="21">
                  <c:v>37165</c:v>
                </c:pt>
                <c:pt idx="22" c:formatCode="mmm\-yy">
                  <c:v>37196</c:v>
                </c:pt>
                <c:pt idx="23">
                  <c:v>37226</c:v>
                </c:pt>
                <c:pt idx="24" c:formatCode="mmm\-yy">
                  <c:v>37257</c:v>
                </c:pt>
                <c:pt idx="25">
                  <c:v>37288</c:v>
                </c:pt>
                <c:pt idx="26">
                  <c:v>37316</c:v>
                </c:pt>
                <c:pt idx="27" c:formatCode="mmm\-yy">
                  <c:v>37347</c:v>
                </c:pt>
                <c:pt idx="28">
                  <c:v>37377</c:v>
                </c:pt>
                <c:pt idx="29" c:formatCode="mmm\-yy">
                  <c:v>37408</c:v>
                </c:pt>
                <c:pt idx="30">
                  <c:v>37438</c:v>
                </c:pt>
                <c:pt idx="31">
                  <c:v>37469</c:v>
                </c:pt>
                <c:pt idx="32">
                  <c:v>37500</c:v>
                </c:pt>
                <c:pt idx="33" c:formatCode="mmm\-yy">
                  <c:v>37530</c:v>
                </c:pt>
                <c:pt idx="34">
                  <c:v>37561</c:v>
                </c:pt>
                <c:pt idx="35" c:formatCode="mmm\-yy">
                  <c:v>37591</c:v>
                </c:pt>
                <c:pt idx="36">
                  <c:v>37622</c:v>
                </c:pt>
                <c:pt idx="37">
                  <c:v>37653</c:v>
                </c:pt>
                <c:pt idx="38" c:formatCode="mmm\-yy">
                  <c:v>37681</c:v>
                </c:pt>
                <c:pt idx="39">
                  <c:v>37712</c:v>
                </c:pt>
                <c:pt idx="40" c:formatCode="mmm\-yy">
                  <c:v>37742</c:v>
                </c:pt>
                <c:pt idx="41">
                  <c:v>37773</c:v>
                </c:pt>
                <c:pt idx="42">
                  <c:v>37803</c:v>
                </c:pt>
                <c:pt idx="43">
                  <c:v>37834</c:v>
                </c:pt>
                <c:pt idx="44" c:formatCode="mmm\-yy">
                  <c:v>37865</c:v>
                </c:pt>
                <c:pt idx="45">
                  <c:v>37895</c:v>
                </c:pt>
                <c:pt idx="46" c:formatCode="mmm\-yy">
                  <c:v>37926</c:v>
                </c:pt>
                <c:pt idx="47">
                  <c:v>37956</c:v>
                </c:pt>
                <c:pt idx="48">
                  <c:v>37987</c:v>
                </c:pt>
                <c:pt idx="49" c:formatCode="mmm\-yy">
                  <c:v>38018</c:v>
                </c:pt>
                <c:pt idx="50">
                  <c:v>38047</c:v>
                </c:pt>
                <c:pt idx="51" c:formatCode="mmm\-yy">
                  <c:v>38078</c:v>
                </c:pt>
                <c:pt idx="52">
                  <c:v>38108</c:v>
                </c:pt>
                <c:pt idx="53">
                  <c:v>38139</c:v>
                </c:pt>
                <c:pt idx="54" c:formatCode="mmm\-yy">
                  <c:v>38169</c:v>
                </c:pt>
                <c:pt idx="55">
                  <c:v>38200</c:v>
                </c:pt>
                <c:pt idx="56" c:formatCode="mmm\-yy">
                  <c:v>38231</c:v>
                </c:pt>
                <c:pt idx="57">
                  <c:v>38261</c:v>
                </c:pt>
                <c:pt idx="58">
                  <c:v>38292</c:v>
                </c:pt>
                <c:pt idx="59" c:formatCode="mmm\-yy">
                  <c:v>38322</c:v>
                </c:pt>
                <c:pt idx="60">
                  <c:v>38353</c:v>
                </c:pt>
                <c:pt idx="61" c:formatCode="mmm\-yy">
                  <c:v>38384</c:v>
                </c:pt>
                <c:pt idx="62">
                  <c:v>38412</c:v>
                </c:pt>
                <c:pt idx="63">
                  <c:v>38443</c:v>
                </c:pt>
                <c:pt idx="64" c:formatCode="mmm\-yy">
                  <c:v>38473</c:v>
                </c:pt>
                <c:pt idx="65">
                  <c:v>38504</c:v>
                </c:pt>
                <c:pt idx="66" c:formatCode="mmm\-yy">
                  <c:v>38534</c:v>
                </c:pt>
                <c:pt idx="67">
                  <c:v>38565</c:v>
                </c:pt>
                <c:pt idx="68">
                  <c:v>38596</c:v>
                </c:pt>
                <c:pt idx="69">
                  <c:v>38626</c:v>
                </c:pt>
                <c:pt idx="70" c:formatCode="mmm\-yy">
                  <c:v>38657</c:v>
                </c:pt>
                <c:pt idx="71">
                  <c:v>38687</c:v>
                </c:pt>
                <c:pt idx="72" c:formatCode="mmm\-yy">
                  <c:v>38718</c:v>
                </c:pt>
                <c:pt idx="73">
                  <c:v>38749</c:v>
                </c:pt>
                <c:pt idx="74">
                  <c:v>38777</c:v>
                </c:pt>
                <c:pt idx="75" c:formatCode="mmm\-yy">
                  <c:v>38808</c:v>
                </c:pt>
                <c:pt idx="76">
                  <c:v>38838</c:v>
                </c:pt>
                <c:pt idx="77" c:formatCode="mmm\-yy">
                  <c:v>38869</c:v>
                </c:pt>
                <c:pt idx="78">
                  <c:v>38899</c:v>
                </c:pt>
                <c:pt idx="79">
                  <c:v>38930</c:v>
                </c:pt>
                <c:pt idx="80">
                  <c:v>38961</c:v>
                </c:pt>
                <c:pt idx="81" c:formatCode="mmm\-yy">
                  <c:v>38991</c:v>
                </c:pt>
                <c:pt idx="82">
                  <c:v>39022</c:v>
                </c:pt>
                <c:pt idx="83" c:formatCode="mmm\-yy">
                  <c:v>39052</c:v>
                </c:pt>
              </c:numCache>
            </c:numRef>
          </c:xVal>
          <c:yVal>
            <c:numRef>
              <c:f>'NO3-'!$K$2:$K$85</c:f>
              <c:numCache>
                <c:formatCode>General</c:formatCode>
                <c:ptCount val="84"/>
                <c:pt idx="0">
                  <c:v>2.63</c:v>
                </c:pt>
                <c:pt idx="1">
                  <c:v>2.65</c:v>
                </c:pt>
                <c:pt idx="2">
                  <c:v>1.95</c:v>
                </c:pt>
                <c:pt idx="3">
                  <c:v>8.35</c:v>
                </c:pt>
                <c:pt idx="4">
                  <c:v>3.86</c:v>
                </c:pt>
                <c:pt idx="5">
                  <c:v>2.07</c:v>
                </c:pt>
                <c:pt idx="6">
                  <c:v>3.61</c:v>
                </c:pt>
                <c:pt idx="7">
                  <c:v>2.21</c:v>
                </c:pt>
                <c:pt idx="8">
                  <c:v>0.47</c:v>
                </c:pt>
                <c:pt idx="9">
                  <c:v>1.16</c:v>
                </c:pt>
                <c:pt idx="10">
                  <c:v>0.99</c:v>
                </c:pt>
                <c:pt idx="11">
                  <c:v>1.8</c:v>
                </c:pt>
                <c:pt idx="12">
                  <c:v>0.69</c:v>
                </c:pt>
                <c:pt idx="13">
                  <c:v>0.88</c:v>
                </c:pt>
                <c:pt idx="14">
                  <c:v>3.57</c:v>
                </c:pt>
                <c:pt idx="15">
                  <c:v>2.57</c:v>
                </c:pt>
                <c:pt idx="16">
                  <c:v>1.78</c:v>
                </c:pt>
                <c:pt idx="17">
                  <c:v>2.51</c:v>
                </c:pt>
                <c:pt idx="18">
                  <c:v>1.67</c:v>
                </c:pt>
                <c:pt idx="19">
                  <c:v>3.94</c:v>
                </c:pt>
                <c:pt idx="20">
                  <c:v>6.11</c:v>
                </c:pt>
                <c:pt idx="21">
                  <c:v>0</c:v>
                </c:pt>
                <c:pt idx="22">
                  <c:v>3.77</c:v>
                </c:pt>
                <c:pt idx="23">
                  <c:v>0.56</c:v>
                </c:pt>
                <c:pt idx="24">
                  <c:v>1.072951</c:v>
                </c:pt>
                <c:pt idx="25">
                  <c:v>0.418982</c:v>
                </c:pt>
                <c:pt idx="26">
                  <c:v>4.614779</c:v>
                </c:pt>
                <c:pt idx="27">
                  <c:v>3.393498</c:v>
                </c:pt>
                <c:pt idx="28">
                  <c:v>4.134748</c:v>
                </c:pt>
                <c:pt idx="29">
                  <c:v>2.473573</c:v>
                </c:pt>
                <c:pt idx="30">
                  <c:v>7.278462</c:v>
                </c:pt>
                <c:pt idx="31">
                  <c:v>1.656374</c:v>
                </c:pt>
                <c:pt idx="32">
                  <c:v>3.084536</c:v>
                </c:pt>
                <c:pt idx="33">
                  <c:v>1.587044</c:v>
                </c:pt>
                <c:pt idx="34">
                  <c:v>0</c:v>
                </c:pt>
                <c:pt idx="35">
                  <c:v>1.137158</c:v>
                </c:pt>
                <c:pt idx="36">
                  <c:v>0</c:v>
                </c:pt>
                <c:pt idx="37">
                  <c:v>0</c:v>
                </c:pt>
                <c:pt idx="38">
                  <c:v>14.174408</c:v>
                </c:pt>
                <c:pt idx="39">
                  <c:v>6.050774</c:v>
                </c:pt>
                <c:pt idx="40">
                  <c:v>2.746047</c:v>
                </c:pt>
                <c:pt idx="41">
                  <c:v>5.3010488</c:v>
                </c:pt>
                <c:pt idx="42">
                  <c:v>0.06554</c:v>
                </c:pt>
                <c:pt idx="43">
                  <c:v>5.912818</c:v>
                </c:pt>
                <c:pt idx="44">
                  <c:v>0.81133</c:v>
                </c:pt>
                <c:pt idx="45">
                  <c:v>0.55155</c:v>
                </c:pt>
                <c:pt idx="46">
                  <c:v>0.4035</c:v>
                </c:pt>
                <c:pt idx="47">
                  <c:v>0</c:v>
                </c:pt>
                <c:pt idx="48">
                  <c:v>0.19487</c:v>
                </c:pt>
                <c:pt idx="49">
                  <c:v>1.08901</c:v>
                </c:pt>
                <c:pt idx="50">
                  <c:v>2.54176</c:v>
                </c:pt>
                <c:pt idx="51">
                  <c:v>1.5652903</c:v>
                </c:pt>
                <c:pt idx="52">
                  <c:v>1.3651351</c:v>
                </c:pt>
                <c:pt idx="53">
                  <c:v>8.604162</c:v>
                </c:pt>
                <c:pt idx="54">
                  <c:v>0.8850653</c:v>
                </c:pt>
                <c:pt idx="55">
                  <c:v>11.5744993</c:v>
                </c:pt>
                <c:pt idx="56">
                  <c:v>1.8169655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0.830756843800322</c:v>
                </c:pt>
                <c:pt idx="61">
                  <c:v>0.349275362318841</c:v>
                </c:pt>
                <c:pt idx="62">
                  <c:v>1.1544959742351</c:v>
                </c:pt>
                <c:pt idx="63">
                  <c:v>1.714653784219</c:v>
                </c:pt>
                <c:pt idx="64">
                  <c:v>1.90958132045089</c:v>
                </c:pt>
                <c:pt idx="65">
                  <c:v>4.13824476650564</c:v>
                </c:pt>
                <c:pt idx="66">
                  <c:v>0.437842190016103</c:v>
                </c:pt>
                <c:pt idx="67">
                  <c:v>4.12946859903382</c:v>
                </c:pt>
                <c:pt idx="68">
                  <c:v>2.46916264090177</c:v>
                </c:pt>
                <c:pt idx="69">
                  <c:v>0</c:v>
                </c:pt>
                <c:pt idx="70">
                  <c:v>3.19420289855072</c:v>
                </c:pt>
                <c:pt idx="71">
                  <c:v>0</c:v>
                </c:pt>
                <c:pt idx="72">
                  <c:v>0.54875</c:v>
                </c:pt>
                <c:pt idx="73">
                  <c:v>1.16699</c:v>
                </c:pt>
                <c:pt idx="74">
                  <c:v>1.41759</c:v>
                </c:pt>
                <c:pt idx="75">
                  <c:v>7.3659</c:v>
                </c:pt>
                <c:pt idx="76">
                  <c:v>3.74255</c:v>
                </c:pt>
                <c:pt idx="77">
                  <c:v>4.38762</c:v>
                </c:pt>
                <c:pt idx="78">
                  <c:v>1.66455</c:v>
                </c:pt>
                <c:pt idx="79">
                  <c:v>6.45295</c:v>
                </c:pt>
                <c:pt idx="80">
                  <c:v>4.6015175</c:v>
                </c:pt>
                <c:pt idx="81">
                  <c:v>0</c:v>
                </c:pt>
                <c:pt idx="82">
                  <c:v>1.5648</c:v>
                </c:pt>
                <c:pt idx="83">
                  <c:v>0.39</c:v>
                </c:pt>
              </c:numCache>
            </c:numRef>
          </c:yVal>
          <c:smooth val="1"/>
        </c:ser>
        <c:ser>
          <c:idx val="2"/>
          <c:order val="1"/>
          <c:tx>
            <c:strRef>
              <c:f>7月22日</c:f>
              <c:strCache>
                <c:ptCount val="1"/>
                <c:pt idx="0">
                  <c:v>7月22日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0371560634566697"/>
                  <c:y val="-0.2825524934383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'NO3-'!$J$98:$J$265</c:f>
              <c:numCache>
                <c:formatCode>mmm\-yy</c:formatCode>
                <c:ptCount val="168"/>
                <c:pt idx="0">
                  <c:v>39448</c:v>
                </c:pt>
                <c:pt idx="1" c:formatCode="yyyy\-mm\-dd;@">
                  <c:v>39479</c:v>
                </c:pt>
                <c:pt idx="2">
                  <c:v>39508</c:v>
                </c:pt>
                <c:pt idx="3" c:formatCode="yyyy\-mm\-dd;@">
                  <c:v>39539</c:v>
                </c:pt>
                <c:pt idx="4" c:formatCode="yyyy\-mm\-dd;@">
                  <c:v>39569</c:v>
                </c:pt>
                <c:pt idx="5">
                  <c:v>39600</c:v>
                </c:pt>
                <c:pt idx="6" c:formatCode="yyyy\-mm\-dd;@">
                  <c:v>39630</c:v>
                </c:pt>
                <c:pt idx="7">
                  <c:v>39661</c:v>
                </c:pt>
                <c:pt idx="8" c:formatCode="yyyy\-mm\-dd;@">
                  <c:v>39692</c:v>
                </c:pt>
                <c:pt idx="9" c:formatCode="yyyy\-mm\-dd;@">
                  <c:v>39722</c:v>
                </c:pt>
                <c:pt idx="10" c:formatCode="yyyy\-mm\-dd;@">
                  <c:v>39753</c:v>
                </c:pt>
                <c:pt idx="11">
                  <c:v>39783</c:v>
                </c:pt>
                <c:pt idx="12" c:formatCode="yyyy\-mm\-dd;@">
                  <c:v>39814</c:v>
                </c:pt>
                <c:pt idx="13">
                  <c:v>39845</c:v>
                </c:pt>
                <c:pt idx="14" c:formatCode="yyyy\-mm\-dd;@">
                  <c:v>39873</c:v>
                </c:pt>
                <c:pt idx="15" c:formatCode="yyyy\-mm\-dd;@">
                  <c:v>39904</c:v>
                </c:pt>
                <c:pt idx="16">
                  <c:v>39934</c:v>
                </c:pt>
                <c:pt idx="17" c:formatCode="yyyy\-mm\-dd;@">
                  <c:v>39965</c:v>
                </c:pt>
                <c:pt idx="18">
                  <c:v>39995</c:v>
                </c:pt>
                <c:pt idx="19" c:formatCode="yyyy\-mm\-dd;@">
                  <c:v>40026</c:v>
                </c:pt>
                <c:pt idx="20" c:formatCode="yyyy\-mm\-dd;@">
                  <c:v>40057</c:v>
                </c:pt>
                <c:pt idx="21" c:formatCode="yyyy\-mm\-dd;@">
                  <c:v>40087</c:v>
                </c:pt>
                <c:pt idx="22">
                  <c:v>40118</c:v>
                </c:pt>
                <c:pt idx="23" c:formatCode="yyyy\-mm\-dd;@">
                  <c:v>40148</c:v>
                </c:pt>
                <c:pt idx="24">
                  <c:v>40179</c:v>
                </c:pt>
                <c:pt idx="25" c:formatCode="yyyy\-mm\-dd;@">
                  <c:v>40210</c:v>
                </c:pt>
                <c:pt idx="26" c:formatCode="yyyy\-mm\-dd;@">
                  <c:v>40238</c:v>
                </c:pt>
                <c:pt idx="27">
                  <c:v>40269</c:v>
                </c:pt>
                <c:pt idx="28" c:formatCode="yyyy\-mm\-dd;@">
                  <c:v>40299</c:v>
                </c:pt>
                <c:pt idx="29">
                  <c:v>40330</c:v>
                </c:pt>
                <c:pt idx="30" c:formatCode="yyyy\-mm\-dd;@">
                  <c:v>40360</c:v>
                </c:pt>
                <c:pt idx="31" c:formatCode="yyyy\-mm\-dd;@">
                  <c:v>40391</c:v>
                </c:pt>
                <c:pt idx="32">
                  <c:v>40422</c:v>
                </c:pt>
                <c:pt idx="33" c:formatCode="yyyy\-mm\-dd;@">
                  <c:v>40452</c:v>
                </c:pt>
                <c:pt idx="34">
                  <c:v>40483</c:v>
                </c:pt>
                <c:pt idx="35" c:formatCode="yyyy\-mm\-dd;@">
                  <c:v>40513</c:v>
                </c:pt>
                <c:pt idx="36" c:formatCode="yyyy\-mm\-dd;@">
                  <c:v>40544</c:v>
                </c:pt>
                <c:pt idx="37">
                  <c:v>40575</c:v>
                </c:pt>
                <c:pt idx="38" c:formatCode="yyyy\-mm\-dd;@">
                  <c:v>40603</c:v>
                </c:pt>
                <c:pt idx="39">
                  <c:v>40634</c:v>
                </c:pt>
                <c:pt idx="40" c:formatCode="yyyy\-mm\-dd;@">
                  <c:v>40664</c:v>
                </c:pt>
                <c:pt idx="41" c:formatCode="yyyy\-mm\-dd;@">
                  <c:v>40695</c:v>
                </c:pt>
                <c:pt idx="42">
                  <c:v>40725</c:v>
                </c:pt>
                <c:pt idx="43" c:formatCode="yyyy\-mm\-dd;@">
                  <c:v>40756</c:v>
                </c:pt>
                <c:pt idx="44">
                  <c:v>40787</c:v>
                </c:pt>
                <c:pt idx="45" c:formatCode="yyyy\-mm\-dd;@">
                  <c:v>40817</c:v>
                </c:pt>
                <c:pt idx="46" c:formatCode="yyyy\-mm\-dd;@">
                  <c:v>40848</c:v>
                </c:pt>
                <c:pt idx="47" c:formatCode="yyyy\-mm\-dd;@">
                  <c:v>40878</c:v>
                </c:pt>
                <c:pt idx="48">
                  <c:v>40909</c:v>
                </c:pt>
                <c:pt idx="49" c:formatCode="yyyy\-mm\-dd;@">
                  <c:v>40940</c:v>
                </c:pt>
                <c:pt idx="50">
                  <c:v>40969</c:v>
                </c:pt>
                <c:pt idx="51" c:formatCode="yyyy\-mm\-dd;@">
                  <c:v>41000</c:v>
                </c:pt>
                <c:pt idx="52" c:formatCode="yyyy\-mm\-dd;@">
                  <c:v>41030</c:v>
                </c:pt>
                <c:pt idx="53">
                  <c:v>41061</c:v>
                </c:pt>
                <c:pt idx="54" c:formatCode="yyyy\-mm\-dd;@">
                  <c:v>41091</c:v>
                </c:pt>
                <c:pt idx="55">
                  <c:v>41122</c:v>
                </c:pt>
                <c:pt idx="56" c:formatCode="yyyy\-mm\-dd;@">
                  <c:v>41153</c:v>
                </c:pt>
                <c:pt idx="57" c:formatCode="yyyy\-mm\-dd;@">
                  <c:v>41183</c:v>
                </c:pt>
                <c:pt idx="58" c:formatCode="yyyy\-mm\-dd;@">
                  <c:v>41214</c:v>
                </c:pt>
                <c:pt idx="59">
                  <c:v>41244</c:v>
                </c:pt>
                <c:pt idx="60" c:formatCode="yyyy\-mm\-dd;@">
                  <c:v>41275</c:v>
                </c:pt>
                <c:pt idx="61">
                  <c:v>41306</c:v>
                </c:pt>
                <c:pt idx="62" c:formatCode="yyyy\-mm\-dd;@">
                  <c:v>41334</c:v>
                </c:pt>
                <c:pt idx="63" c:formatCode="yyyy\-mm\-dd;@">
                  <c:v>41365</c:v>
                </c:pt>
                <c:pt idx="64">
                  <c:v>41395</c:v>
                </c:pt>
                <c:pt idx="65" c:formatCode="yyyy\-mm\-dd;@">
                  <c:v>41426</c:v>
                </c:pt>
                <c:pt idx="66">
                  <c:v>41456</c:v>
                </c:pt>
                <c:pt idx="67" c:formatCode="yyyy\-mm\-dd;@">
                  <c:v>41487</c:v>
                </c:pt>
                <c:pt idx="68" c:formatCode="yyyy\-mm\-dd;@">
                  <c:v>41518</c:v>
                </c:pt>
                <c:pt idx="69">
                  <c:v>41548</c:v>
                </c:pt>
                <c:pt idx="70" c:formatCode="yyyy\-mm\-dd;@">
                  <c:v>41579</c:v>
                </c:pt>
                <c:pt idx="71">
                  <c:v>41609</c:v>
                </c:pt>
                <c:pt idx="72" c:formatCode="yyyy\-mm\-dd;@">
                  <c:v>41640</c:v>
                </c:pt>
                <c:pt idx="73" c:formatCode="yyyy\-mm\-dd;@">
                  <c:v>41671</c:v>
                </c:pt>
                <c:pt idx="74">
                  <c:v>41699</c:v>
                </c:pt>
                <c:pt idx="75" c:formatCode="yyyy\-mm\-dd;@">
                  <c:v>41730</c:v>
                </c:pt>
                <c:pt idx="76">
                  <c:v>41760</c:v>
                </c:pt>
                <c:pt idx="77" c:formatCode="yyyy\-mm\-dd;@">
                  <c:v>41791</c:v>
                </c:pt>
                <c:pt idx="78" c:formatCode="yyyy\-mm\-dd;@">
                  <c:v>41821</c:v>
                </c:pt>
                <c:pt idx="79">
                  <c:v>41852</c:v>
                </c:pt>
                <c:pt idx="80" c:formatCode="yyyy\-mm\-dd;@">
                  <c:v>41883</c:v>
                </c:pt>
                <c:pt idx="81">
                  <c:v>41913</c:v>
                </c:pt>
                <c:pt idx="82" c:formatCode="yyyy\-mm\-dd;@">
                  <c:v>41944</c:v>
                </c:pt>
                <c:pt idx="83" c:formatCode="yyyy\-mm\-dd;@">
                  <c:v>41974</c:v>
                </c:pt>
                <c:pt idx="84" c:formatCode="yyyy\-mm\-dd;@">
                  <c:v>42005</c:v>
                </c:pt>
                <c:pt idx="85">
                  <c:v>42036</c:v>
                </c:pt>
                <c:pt idx="86" c:formatCode="yyyy\-mm\-dd;@">
                  <c:v>42064</c:v>
                </c:pt>
                <c:pt idx="87">
                  <c:v>42095</c:v>
                </c:pt>
                <c:pt idx="88" c:formatCode="yyyy\-mm\-dd;@">
                  <c:v>42125</c:v>
                </c:pt>
                <c:pt idx="89" c:formatCode="yyyy\-mm\-dd;@">
                  <c:v>42156</c:v>
                </c:pt>
                <c:pt idx="90">
                  <c:v>42186</c:v>
                </c:pt>
                <c:pt idx="91" c:formatCode="yyyy\-mm\-dd;@">
                  <c:v>42217</c:v>
                </c:pt>
                <c:pt idx="92">
                  <c:v>42248</c:v>
                </c:pt>
                <c:pt idx="93" c:formatCode="yyyy\-mm\-dd;@">
                  <c:v>42278</c:v>
                </c:pt>
                <c:pt idx="94" c:formatCode="yyyy\-mm\-dd;@">
                  <c:v>42309</c:v>
                </c:pt>
                <c:pt idx="95" c:formatCode="yyyy\-mm\-dd;@">
                  <c:v>42339</c:v>
                </c:pt>
                <c:pt idx="96">
                  <c:v>42370</c:v>
                </c:pt>
                <c:pt idx="97" c:formatCode="yyyy\-mm\-dd;@">
                  <c:v>42401</c:v>
                </c:pt>
                <c:pt idx="98">
                  <c:v>42430</c:v>
                </c:pt>
                <c:pt idx="99" c:formatCode="yyyy\-mm\-dd;@">
                  <c:v>42461</c:v>
                </c:pt>
                <c:pt idx="100" c:formatCode="yyyy\-mm\-dd;@">
                  <c:v>42491</c:v>
                </c:pt>
                <c:pt idx="101">
                  <c:v>42522</c:v>
                </c:pt>
                <c:pt idx="102" c:formatCode="yyyy\-mm\-dd;@">
                  <c:v>42552</c:v>
                </c:pt>
                <c:pt idx="103">
                  <c:v>42583</c:v>
                </c:pt>
                <c:pt idx="104" c:formatCode="yyyy\-mm\-dd;@">
                  <c:v>42614</c:v>
                </c:pt>
                <c:pt idx="105" c:formatCode="yyyy\-mm\-dd;@">
                  <c:v>42644</c:v>
                </c:pt>
                <c:pt idx="106">
                  <c:v>42675</c:v>
                </c:pt>
                <c:pt idx="107" c:formatCode="yyyy\-mm\-dd;@">
                  <c:v>42705</c:v>
                </c:pt>
                <c:pt idx="108">
                  <c:v>42736</c:v>
                </c:pt>
                <c:pt idx="109" c:formatCode="yyyy\-mm\-dd;@">
                  <c:v>42767</c:v>
                </c:pt>
                <c:pt idx="110" c:formatCode="yyyy\-mm\-dd;@">
                  <c:v>42795</c:v>
                </c:pt>
                <c:pt idx="111">
                  <c:v>42826</c:v>
                </c:pt>
                <c:pt idx="112" c:formatCode="yyyy\-mm\-dd;@">
                  <c:v>42856</c:v>
                </c:pt>
                <c:pt idx="113">
                  <c:v>42887</c:v>
                </c:pt>
                <c:pt idx="114" c:formatCode="yyyy\-mm\-dd;@">
                  <c:v>42917</c:v>
                </c:pt>
                <c:pt idx="115" c:formatCode="yyyy\-mm\-dd;@">
                  <c:v>42948</c:v>
                </c:pt>
                <c:pt idx="116">
                  <c:v>42979</c:v>
                </c:pt>
                <c:pt idx="117" c:formatCode="yyyy\-mm\-dd;@">
                  <c:v>43009</c:v>
                </c:pt>
                <c:pt idx="118">
                  <c:v>43040</c:v>
                </c:pt>
                <c:pt idx="119" c:formatCode="yyyy\-mm\-dd;@">
                  <c:v>43070</c:v>
                </c:pt>
                <c:pt idx="120" c:formatCode="yyyy\-mm\-dd;@">
                  <c:v>43101</c:v>
                </c:pt>
                <c:pt idx="121" c:formatCode="yyyy\-mm\-dd;@">
                  <c:v>43132</c:v>
                </c:pt>
                <c:pt idx="122">
                  <c:v>43160</c:v>
                </c:pt>
                <c:pt idx="123" c:formatCode="yyyy\-mm\-dd;@">
                  <c:v>43191</c:v>
                </c:pt>
                <c:pt idx="124">
                  <c:v>43221</c:v>
                </c:pt>
                <c:pt idx="125" c:formatCode="yyyy\-mm\-dd;@">
                  <c:v>43252</c:v>
                </c:pt>
                <c:pt idx="126" c:formatCode="yyyy\-mm\-dd;@">
                  <c:v>43282</c:v>
                </c:pt>
                <c:pt idx="127">
                  <c:v>43313</c:v>
                </c:pt>
                <c:pt idx="128" c:formatCode="yyyy\-mm\-dd;@">
                  <c:v>43344</c:v>
                </c:pt>
                <c:pt idx="129">
                  <c:v>43374</c:v>
                </c:pt>
                <c:pt idx="130" c:formatCode="yyyy\-mm\-dd;@">
                  <c:v>43405</c:v>
                </c:pt>
                <c:pt idx="131" c:formatCode="yyyy\-mm\-dd;@">
                  <c:v>43435</c:v>
                </c:pt>
                <c:pt idx="132" c:formatCode="yyyy\-mm\-dd;@">
                  <c:v>43466</c:v>
                </c:pt>
                <c:pt idx="133">
                  <c:v>43497</c:v>
                </c:pt>
                <c:pt idx="134" c:formatCode="yyyy\-mm\-dd;@">
                  <c:v>43525</c:v>
                </c:pt>
                <c:pt idx="135">
                  <c:v>43556</c:v>
                </c:pt>
                <c:pt idx="136" c:formatCode="yyyy\-mm\-dd;@">
                  <c:v>43586</c:v>
                </c:pt>
                <c:pt idx="137" c:formatCode="yyyy\-mm\-dd;@">
                  <c:v>43617</c:v>
                </c:pt>
                <c:pt idx="138">
                  <c:v>43647</c:v>
                </c:pt>
                <c:pt idx="139" c:formatCode="yyyy\-mm\-dd;@">
                  <c:v>43678</c:v>
                </c:pt>
                <c:pt idx="140">
                  <c:v>43709</c:v>
                </c:pt>
                <c:pt idx="141" c:formatCode="yyyy\-mm\-dd;@">
                  <c:v>43739</c:v>
                </c:pt>
                <c:pt idx="142" c:formatCode="yyyy\-mm\-dd;@">
                  <c:v>43770</c:v>
                </c:pt>
                <c:pt idx="143">
                  <c:v>43800</c:v>
                </c:pt>
                <c:pt idx="144" c:formatCode="yyyy\-mm\-dd;@">
                  <c:v>43831</c:v>
                </c:pt>
                <c:pt idx="145">
                  <c:v>43862</c:v>
                </c:pt>
                <c:pt idx="146" c:formatCode="yyyy\-mm\-dd;@">
                  <c:v>43891</c:v>
                </c:pt>
                <c:pt idx="147" c:formatCode="yyyy\-mm\-dd;@">
                  <c:v>43922</c:v>
                </c:pt>
                <c:pt idx="148">
                  <c:v>43952</c:v>
                </c:pt>
                <c:pt idx="149" c:formatCode="yyyy\-mm\-dd;@">
                  <c:v>43983</c:v>
                </c:pt>
                <c:pt idx="150">
                  <c:v>44013</c:v>
                </c:pt>
                <c:pt idx="151" c:formatCode="yyyy\-mm\-dd;@">
                  <c:v>44044</c:v>
                </c:pt>
                <c:pt idx="152" c:formatCode="yyyy\-mm\-dd;@">
                  <c:v>44075</c:v>
                </c:pt>
                <c:pt idx="153">
                  <c:v>44105</c:v>
                </c:pt>
                <c:pt idx="154" c:formatCode="yyyy\-mm\-dd;@">
                  <c:v>44136</c:v>
                </c:pt>
                <c:pt idx="155">
                  <c:v>44166</c:v>
                </c:pt>
                <c:pt idx="156" c:formatCode="yyyy\-mm\-dd;@">
                  <c:v>44197</c:v>
                </c:pt>
                <c:pt idx="157" c:formatCode="yyyy\-mm\-dd;@">
                  <c:v>44228</c:v>
                </c:pt>
                <c:pt idx="158" c:formatCode="yyyy\-mm\-dd;@">
                  <c:v>44256</c:v>
                </c:pt>
                <c:pt idx="159">
                  <c:v>44287</c:v>
                </c:pt>
                <c:pt idx="160" c:formatCode="yyyy\-mm\-dd;@">
                  <c:v>44317</c:v>
                </c:pt>
                <c:pt idx="161">
                  <c:v>44348</c:v>
                </c:pt>
                <c:pt idx="162" c:formatCode="yyyy\-mm\-dd;@">
                  <c:v>44378</c:v>
                </c:pt>
                <c:pt idx="163" c:formatCode="yyyy\-mm\-dd;@">
                  <c:v>44409</c:v>
                </c:pt>
                <c:pt idx="164">
                  <c:v>44440</c:v>
                </c:pt>
                <c:pt idx="165" c:formatCode="yyyy\-mm\-dd;@">
                  <c:v>44470</c:v>
                </c:pt>
                <c:pt idx="166">
                  <c:v>44501</c:v>
                </c:pt>
                <c:pt idx="167" c:formatCode="yyyy\-mm\-dd;@">
                  <c:v>44531</c:v>
                </c:pt>
              </c:numCache>
            </c:numRef>
          </c:xVal>
          <c:yVal>
            <c:numRef>
              <c:f>'NO3-'!$K$98:$K$265</c:f>
              <c:numCache>
                <c:formatCode>General</c:formatCode>
                <c:ptCount val="168"/>
                <c:pt idx="0">
                  <c:v>1.60926</c:v>
                </c:pt>
                <c:pt idx="1">
                  <c:v>0.55306</c:v>
                </c:pt>
                <c:pt idx="2">
                  <c:v>2.67646</c:v>
                </c:pt>
                <c:pt idx="3">
                  <c:v>3.892705</c:v>
                </c:pt>
                <c:pt idx="4">
                  <c:v>6.6702955</c:v>
                </c:pt>
                <c:pt idx="5">
                  <c:v>7.5058715</c:v>
                </c:pt>
                <c:pt idx="6">
                  <c:v>3.326612</c:v>
                </c:pt>
                <c:pt idx="7">
                  <c:v>2.346015</c:v>
                </c:pt>
                <c:pt idx="8">
                  <c:v>4.22909</c:v>
                </c:pt>
                <c:pt idx="9">
                  <c:v>1.06257</c:v>
                </c:pt>
                <c:pt idx="10">
                  <c:v>0.7379</c:v>
                </c:pt>
                <c:pt idx="11">
                  <c:v>0.10035</c:v>
                </c:pt>
                <c:pt idx="12">
                  <c:v>0</c:v>
                </c:pt>
                <c:pt idx="13">
                  <c:v>0.21499</c:v>
                </c:pt>
                <c:pt idx="14">
                  <c:v>5.65335</c:v>
                </c:pt>
                <c:pt idx="15">
                  <c:v>2.47436</c:v>
                </c:pt>
                <c:pt idx="16">
                  <c:v>2.613525</c:v>
                </c:pt>
                <c:pt idx="17">
                  <c:v>5.003715</c:v>
                </c:pt>
                <c:pt idx="18">
                  <c:v>3.35609</c:v>
                </c:pt>
                <c:pt idx="19">
                  <c:v>6.753715</c:v>
                </c:pt>
                <c:pt idx="20">
                  <c:v>2.68252</c:v>
                </c:pt>
                <c:pt idx="21">
                  <c:v>2.885645</c:v>
                </c:pt>
                <c:pt idx="22">
                  <c:v>0.35576</c:v>
                </c:pt>
                <c:pt idx="23">
                  <c:v>3.53917</c:v>
                </c:pt>
                <c:pt idx="24">
                  <c:v>1.91365</c:v>
                </c:pt>
                <c:pt idx="25">
                  <c:v>2.44475</c:v>
                </c:pt>
                <c:pt idx="26">
                  <c:v>1.3309</c:v>
                </c:pt>
                <c:pt idx="27">
                  <c:v>7.07225</c:v>
                </c:pt>
                <c:pt idx="28">
                  <c:v>4.70715</c:v>
                </c:pt>
                <c:pt idx="29">
                  <c:v>3.4038</c:v>
                </c:pt>
                <c:pt idx="30">
                  <c:v>1.7641</c:v>
                </c:pt>
                <c:pt idx="31">
                  <c:v>3.344</c:v>
                </c:pt>
                <c:pt idx="32">
                  <c:v>8.0424</c:v>
                </c:pt>
                <c:pt idx="33">
                  <c:v>9.42895</c:v>
                </c:pt>
                <c:pt idx="34">
                  <c:v>0.15095</c:v>
                </c:pt>
                <c:pt idx="35">
                  <c:v>0.7397</c:v>
                </c:pt>
                <c:pt idx="36">
                  <c:v>0.7519</c:v>
                </c:pt>
                <c:pt idx="37">
                  <c:v>1.0233</c:v>
                </c:pt>
                <c:pt idx="38">
                  <c:v>1.3535</c:v>
                </c:pt>
                <c:pt idx="39">
                  <c:v>1.3187</c:v>
                </c:pt>
                <c:pt idx="40">
                  <c:v>2.89215</c:v>
                </c:pt>
                <c:pt idx="41">
                  <c:v>3.3229</c:v>
                </c:pt>
                <c:pt idx="42">
                  <c:v>2.93365</c:v>
                </c:pt>
                <c:pt idx="43">
                  <c:v>1.1564</c:v>
                </c:pt>
                <c:pt idx="44">
                  <c:v>3.2962</c:v>
                </c:pt>
                <c:pt idx="45">
                  <c:v>0.8144</c:v>
                </c:pt>
                <c:pt idx="46">
                  <c:v>0.92875</c:v>
                </c:pt>
                <c:pt idx="47">
                  <c:v>0</c:v>
                </c:pt>
                <c:pt idx="48">
                  <c:v>0.63495</c:v>
                </c:pt>
                <c:pt idx="49">
                  <c:v>0.37045</c:v>
                </c:pt>
                <c:pt idx="50">
                  <c:v>0.5882</c:v>
                </c:pt>
                <c:pt idx="51">
                  <c:v>5.0743</c:v>
                </c:pt>
                <c:pt idx="52">
                  <c:v>1.79405</c:v>
                </c:pt>
                <c:pt idx="53">
                  <c:v>3.49545</c:v>
                </c:pt>
                <c:pt idx="54">
                  <c:v>2.7504</c:v>
                </c:pt>
                <c:pt idx="55">
                  <c:v>1.61805</c:v>
                </c:pt>
                <c:pt idx="56">
                  <c:v>1.66035</c:v>
                </c:pt>
                <c:pt idx="57">
                  <c:v>1.307</c:v>
                </c:pt>
                <c:pt idx="58">
                  <c:v>2.83205</c:v>
                </c:pt>
                <c:pt idx="59">
                  <c:v>0.9735</c:v>
                </c:pt>
                <c:pt idx="60">
                  <c:v>0.03045</c:v>
                </c:pt>
                <c:pt idx="61">
                  <c:v>0</c:v>
                </c:pt>
                <c:pt idx="62">
                  <c:v>6.13965</c:v>
                </c:pt>
                <c:pt idx="63">
                  <c:v>7.043</c:v>
                </c:pt>
                <c:pt idx="64">
                  <c:v>3.94485</c:v>
                </c:pt>
                <c:pt idx="65">
                  <c:v>2.85655</c:v>
                </c:pt>
                <c:pt idx="66">
                  <c:v>21.1707</c:v>
                </c:pt>
                <c:pt idx="67">
                  <c:v>3.4799</c:v>
                </c:pt>
                <c:pt idx="68">
                  <c:v>0.55275</c:v>
                </c:pt>
                <c:pt idx="69">
                  <c:v>1.4435</c:v>
                </c:pt>
                <c:pt idx="70">
                  <c:v>1.8024</c:v>
                </c:pt>
                <c:pt idx="71">
                  <c:v>0.8159</c:v>
                </c:pt>
                <c:pt idx="72">
                  <c:v>0</c:v>
                </c:pt>
                <c:pt idx="73">
                  <c:v>0.530720851475568</c:v>
                </c:pt>
                <c:pt idx="74">
                  <c:v>3.68029350104822</c:v>
                </c:pt>
                <c:pt idx="75">
                  <c:v>5.11869053378488</c:v>
                </c:pt>
                <c:pt idx="76">
                  <c:v>10.1924689566199</c:v>
                </c:pt>
                <c:pt idx="77">
                  <c:v>1.51451378809869</c:v>
                </c:pt>
                <c:pt idx="78">
                  <c:v>2.06176423157555</c:v>
                </c:pt>
                <c:pt idx="79">
                  <c:v>2.87614900822448</c:v>
                </c:pt>
                <c:pt idx="80">
                  <c:v>2.23899371069183</c:v>
                </c:pt>
                <c:pt idx="81">
                  <c:v>2.27503628447025</c:v>
                </c:pt>
                <c:pt idx="82">
                  <c:v>3.15860345105628</c:v>
                </c:pt>
                <c:pt idx="83">
                  <c:v>1.24528301886792</c:v>
                </c:pt>
                <c:pt idx="84">
                  <c:v>0</c:v>
                </c:pt>
                <c:pt idx="85">
                  <c:v>1.88969182389937</c:v>
                </c:pt>
                <c:pt idx="86">
                  <c:v>0.0804758587324625</c:v>
                </c:pt>
                <c:pt idx="87">
                  <c:v>0.303176906950492</c:v>
                </c:pt>
                <c:pt idx="88">
                  <c:v>4.37671343331721</c:v>
                </c:pt>
                <c:pt idx="89">
                  <c:v>1.19833798580874</c:v>
                </c:pt>
                <c:pt idx="90">
                  <c:v>5.61710299951618</c:v>
                </c:pt>
                <c:pt idx="91">
                  <c:v>4.45623980003226</c:v>
                </c:pt>
                <c:pt idx="92">
                  <c:v>0.575484518626028</c:v>
                </c:pt>
                <c:pt idx="93">
                  <c:v>5.21899693597807</c:v>
                </c:pt>
                <c:pt idx="94">
                  <c:v>1.59071117561684</c:v>
                </c:pt>
                <c:pt idx="95">
                  <c:v>1.5669246895662</c:v>
                </c:pt>
                <c:pt idx="96">
                  <c:v>4.99048359941945</c:v>
                </c:pt>
                <c:pt idx="97">
                  <c:v>3.04950814384777</c:v>
                </c:pt>
                <c:pt idx="98">
                  <c:v>14.9050959522658</c:v>
                </c:pt>
                <c:pt idx="99">
                  <c:v>4.33559103370424</c:v>
                </c:pt>
                <c:pt idx="100">
                  <c:v>6.19948395420094</c:v>
                </c:pt>
                <c:pt idx="101">
                  <c:v>2.01112723754233</c:v>
                </c:pt>
                <c:pt idx="102">
                  <c:v>1.55055636187712</c:v>
                </c:pt>
                <c:pt idx="103">
                  <c:v>1.00935333010805</c:v>
                </c:pt>
                <c:pt idx="104">
                  <c:v>2.42452830188679</c:v>
                </c:pt>
                <c:pt idx="105">
                  <c:v>0.249637155297533</c:v>
                </c:pt>
                <c:pt idx="106">
                  <c:v>1.54668601838413</c:v>
                </c:pt>
                <c:pt idx="107">
                  <c:v>0.364054184808902</c:v>
                </c:pt>
                <c:pt idx="108">
                  <c:v>0.552245872647349</c:v>
                </c:pt>
                <c:pt idx="109">
                  <c:v>0.250399311472716</c:v>
                </c:pt>
                <c:pt idx="110">
                  <c:v>4.46376994828179</c:v>
                </c:pt>
                <c:pt idx="111">
                  <c:v>3.15863229453477</c:v>
                </c:pt>
                <c:pt idx="112">
                  <c:v>5.04213193012122</c:v>
                </c:pt>
                <c:pt idx="113">
                  <c:v>3.00821298348668</c:v>
                </c:pt>
                <c:pt idx="114">
                  <c:v>2.85036255090361</c:v>
                </c:pt>
                <c:pt idx="115">
                  <c:v>5.2522270957815</c:v>
                </c:pt>
                <c:pt idx="116">
                  <c:v>7.40701089371792</c:v>
                </c:pt>
                <c:pt idx="117">
                  <c:v>1.54588736683463</c:v>
                </c:pt>
                <c:pt idx="118">
                  <c:v>0.981877046659998</c:v>
                </c:pt>
                <c:pt idx="119">
                  <c:v>0</c:v>
                </c:pt>
                <c:pt idx="120">
                  <c:v>1.76278019674246</c:v>
                </c:pt>
                <c:pt idx="121">
                  <c:v>1.09401709401709</c:v>
                </c:pt>
                <c:pt idx="122">
                  <c:v>3.8829221093372</c:v>
                </c:pt>
                <c:pt idx="123">
                  <c:v>4.90251572327044</c:v>
                </c:pt>
                <c:pt idx="124">
                  <c:v>4.85631349782293</c:v>
                </c:pt>
                <c:pt idx="125">
                  <c:v>4.0314465408805</c:v>
                </c:pt>
                <c:pt idx="126">
                  <c:v>3.72488308337365</c:v>
                </c:pt>
                <c:pt idx="127">
                  <c:v>5.85703918722787</c:v>
                </c:pt>
                <c:pt idx="128">
                  <c:v>2.25044347685857</c:v>
                </c:pt>
                <c:pt idx="129">
                  <c:v>1.96145782938236</c:v>
                </c:pt>
                <c:pt idx="130">
                  <c:v>0.749233994517013</c:v>
                </c:pt>
                <c:pt idx="131">
                  <c:v>0.180616029672633</c:v>
                </c:pt>
                <c:pt idx="132">
                  <c:v>0.170940170940171</c:v>
                </c:pt>
                <c:pt idx="133">
                  <c:v>2.68730849862925</c:v>
                </c:pt>
                <c:pt idx="134">
                  <c:v>5.5816803741332</c:v>
                </c:pt>
                <c:pt idx="135">
                  <c:v>5.19367843896146</c:v>
                </c:pt>
                <c:pt idx="136">
                  <c:v>9.27487502015804</c:v>
                </c:pt>
                <c:pt idx="137">
                  <c:v>4.63513949363006</c:v>
                </c:pt>
                <c:pt idx="138">
                  <c:v>3.71303015642638</c:v>
                </c:pt>
                <c:pt idx="139">
                  <c:v>3.96363489759716</c:v>
                </c:pt>
                <c:pt idx="140">
                  <c:v>4.53064021931946</c:v>
                </c:pt>
                <c:pt idx="141">
                  <c:v>3.21222383486534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2.26261893243025</c:v>
                </c:pt>
                <c:pt idx="146">
                  <c:v>3.34446057087566</c:v>
                </c:pt>
                <c:pt idx="147">
                  <c:v>5.03725205611998</c:v>
                </c:pt>
                <c:pt idx="148">
                  <c:v>8.37381067569747</c:v>
                </c:pt>
                <c:pt idx="149">
                  <c:v>2.73415578132559</c:v>
                </c:pt>
                <c:pt idx="150">
                  <c:v>0.997258506692469</c:v>
                </c:pt>
                <c:pt idx="151">
                  <c:v>4.97822931785196</c:v>
                </c:pt>
                <c:pt idx="152">
                  <c:v>11.565957103693</c:v>
                </c:pt>
                <c:pt idx="153">
                  <c:v>0.960974036445735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1.95678116432833</c:v>
                </c:pt>
                <c:pt idx="158">
                  <c:v>0.900661183680052</c:v>
                </c:pt>
                <c:pt idx="159">
                  <c:v>4.82398000322529</c:v>
                </c:pt>
                <c:pt idx="160">
                  <c:v>1.62836639251734</c:v>
                </c:pt>
                <c:pt idx="161">
                  <c:v>4.35445895823254</c:v>
                </c:pt>
                <c:pt idx="162">
                  <c:v>3.34655700693437</c:v>
                </c:pt>
                <c:pt idx="163">
                  <c:v>4.9749233994517</c:v>
                </c:pt>
                <c:pt idx="164">
                  <c:v>3.16892436703757</c:v>
                </c:pt>
                <c:pt idx="165">
                  <c:v>7.09709724238026</c:v>
                </c:pt>
                <c:pt idx="166">
                  <c:v>0</c:v>
                </c:pt>
                <c:pt idx="167">
                  <c:v>0.628672794710531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8809344"/>
        <c:axId val="343269023"/>
      </c:scatterChart>
      <c:valAx>
        <c:axId val="578809344"/>
        <c:scaling>
          <c:orientation val="minMax"/>
          <c:max val="45000"/>
          <c:min val="36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yy\-mm\-dd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3269023"/>
        <c:crosses val="autoZero"/>
        <c:crossBetween val="midCat"/>
      </c:valAx>
      <c:valAx>
        <c:axId val="34326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8809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0838235458612972"/>
          <c:y val="0.0308310991957105"/>
          <c:w val="0.873041666666667"/>
          <c:h val="0.83425466572171"/>
        </c:manualLayout>
      </c:layout>
      <c:scatterChart>
        <c:scatterStyle val="lineMarker"/>
        <c:varyColors val="0"/>
        <c:ser>
          <c:idx val="0"/>
          <c:order val="0"/>
          <c:tx>
            <c:strRef>
              <c:f>'[Guangzhou site_NNDMN (Updated to 202012) summarized by MX_WZ_XW_LXJ.xlsx]Sheet2'!$P$2</c:f>
              <c:strCache>
                <c:ptCount val="1"/>
                <c:pt idx="0">
                  <c:v>NH3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430914651098137"/>
                  <c:y val="-0.17339948027403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MX_WZ_XW_LXJ.xlsx]Sheet2'!$O$3:$O$130</c:f>
              <c:numCache>
                <c:formatCode>mmm\-yy</c:formatCode>
                <c:ptCount val="128"/>
                <c:pt idx="0">
                  <c:v>40299</c:v>
                </c:pt>
                <c:pt idx="1">
                  <c:v>40330</c:v>
                </c:pt>
                <c:pt idx="2">
                  <c:v>40360</c:v>
                </c:pt>
                <c:pt idx="3">
                  <c:v>40391</c:v>
                </c:pt>
                <c:pt idx="4">
                  <c:v>40422</c:v>
                </c:pt>
                <c:pt idx="5">
                  <c:v>40452</c:v>
                </c:pt>
                <c:pt idx="6">
                  <c:v>40483</c:v>
                </c:pt>
                <c:pt idx="7">
                  <c:v>40513</c:v>
                </c:pt>
                <c:pt idx="8">
                  <c:v>40544</c:v>
                </c:pt>
                <c:pt idx="9">
                  <c:v>40575</c:v>
                </c:pt>
                <c:pt idx="10">
                  <c:v>40603</c:v>
                </c:pt>
                <c:pt idx="11">
                  <c:v>40634</c:v>
                </c:pt>
                <c:pt idx="12">
                  <c:v>40664</c:v>
                </c:pt>
                <c:pt idx="13">
                  <c:v>40695</c:v>
                </c:pt>
                <c:pt idx="14">
                  <c:v>40725</c:v>
                </c:pt>
                <c:pt idx="15">
                  <c:v>40756</c:v>
                </c:pt>
                <c:pt idx="16">
                  <c:v>40787</c:v>
                </c:pt>
                <c:pt idx="17">
                  <c:v>40817</c:v>
                </c:pt>
                <c:pt idx="18">
                  <c:v>40848</c:v>
                </c:pt>
                <c:pt idx="19">
                  <c:v>40878</c:v>
                </c:pt>
                <c:pt idx="20">
                  <c:v>40909</c:v>
                </c:pt>
                <c:pt idx="21">
                  <c:v>40940</c:v>
                </c:pt>
                <c:pt idx="22">
                  <c:v>40969</c:v>
                </c:pt>
                <c:pt idx="23">
                  <c:v>41000</c:v>
                </c:pt>
                <c:pt idx="24">
                  <c:v>41030</c:v>
                </c:pt>
                <c:pt idx="25">
                  <c:v>41061</c:v>
                </c:pt>
                <c:pt idx="26">
                  <c:v>41091</c:v>
                </c:pt>
                <c:pt idx="27">
                  <c:v>41122</c:v>
                </c:pt>
                <c:pt idx="28">
                  <c:v>41153</c:v>
                </c:pt>
                <c:pt idx="29">
                  <c:v>41183</c:v>
                </c:pt>
                <c:pt idx="30">
                  <c:v>41214</c:v>
                </c:pt>
                <c:pt idx="31">
                  <c:v>41244</c:v>
                </c:pt>
                <c:pt idx="32">
                  <c:v>41275</c:v>
                </c:pt>
                <c:pt idx="33">
                  <c:v>41306</c:v>
                </c:pt>
                <c:pt idx="34">
                  <c:v>41334</c:v>
                </c:pt>
                <c:pt idx="35">
                  <c:v>41365</c:v>
                </c:pt>
                <c:pt idx="36">
                  <c:v>41395</c:v>
                </c:pt>
                <c:pt idx="37">
                  <c:v>41426</c:v>
                </c:pt>
                <c:pt idx="38">
                  <c:v>41456</c:v>
                </c:pt>
                <c:pt idx="39">
                  <c:v>41487</c:v>
                </c:pt>
                <c:pt idx="40">
                  <c:v>41518</c:v>
                </c:pt>
                <c:pt idx="41">
                  <c:v>41548</c:v>
                </c:pt>
                <c:pt idx="42">
                  <c:v>41579</c:v>
                </c:pt>
                <c:pt idx="43">
                  <c:v>41609</c:v>
                </c:pt>
                <c:pt idx="44">
                  <c:v>41640</c:v>
                </c:pt>
                <c:pt idx="45">
                  <c:v>41671</c:v>
                </c:pt>
                <c:pt idx="46">
                  <c:v>41699</c:v>
                </c:pt>
                <c:pt idx="47">
                  <c:v>41730</c:v>
                </c:pt>
                <c:pt idx="48">
                  <c:v>41760</c:v>
                </c:pt>
                <c:pt idx="49">
                  <c:v>41791</c:v>
                </c:pt>
                <c:pt idx="50">
                  <c:v>41821</c:v>
                </c:pt>
                <c:pt idx="51">
                  <c:v>41852</c:v>
                </c:pt>
                <c:pt idx="52">
                  <c:v>41883</c:v>
                </c:pt>
                <c:pt idx="53">
                  <c:v>41913</c:v>
                </c:pt>
                <c:pt idx="54">
                  <c:v>41944</c:v>
                </c:pt>
                <c:pt idx="55">
                  <c:v>41974</c:v>
                </c:pt>
                <c:pt idx="56">
                  <c:v>42005</c:v>
                </c:pt>
                <c:pt idx="57">
                  <c:v>42036</c:v>
                </c:pt>
                <c:pt idx="58">
                  <c:v>42064</c:v>
                </c:pt>
                <c:pt idx="59">
                  <c:v>42095</c:v>
                </c:pt>
                <c:pt idx="60">
                  <c:v>42125</c:v>
                </c:pt>
                <c:pt idx="61">
                  <c:v>42156</c:v>
                </c:pt>
                <c:pt idx="62">
                  <c:v>42186</c:v>
                </c:pt>
                <c:pt idx="63">
                  <c:v>42217</c:v>
                </c:pt>
                <c:pt idx="64">
                  <c:v>42248</c:v>
                </c:pt>
                <c:pt idx="65">
                  <c:v>42278</c:v>
                </c:pt>
                <c:pt idx="66">
                  <c:v>42309</c:v>
                </c:pt>
                <c:pt idx="67">
                  <c:v>42339</c:v>
                </c:pt>
                <c:pt idx="68">
                  <c:v>42370</c:v>
                </c:pt>
                <c:pt idx="69">
                  <c:v>42401</c:v>
                </c:pt>
                <c:pt idx="70">
                  <c:v>42430</c:v>
                </c:pt>
                <c:pt idx="71">
                  <c:v>42461</c:v>
                </c:pt>
                <c:pt idx="72">
                  <c:v>42491</c:v>
                </c:pt>
                <c:pt idx="73">
                  <c:v>42522</c:v>
                </c:pt>
                <c:pt idx="74">
                  <c:v>42552</c:v>
                </c:pt>
                <c:pt idx="75">
                  <c:v>42583</c:v>
                </c:pt>
                <c:pt idx="76">
                  <c:v>42614</c:v>
                </c:pt>
                <c:pt idx="77">
                  <c:v>42644</c:v>
                </c:pt>
                <c:pt idx="78">
                  <c:v>42675</c:v>
                </c:pt>
                <c:pt idx="79">
                  <c:v>42705</c:v>
                </c:pt>
                <c:pt idx="80">
                  <c:v>42736</c:v>
                </c:pt>
                <c:pt idx="81">
                  <c:v>42767</c:v>
                </c:pt>
                <c:pt idx="82">
                  <c:v>42795</c:v>
                </c:pt>
                <c:pt idx="83">
                  <c:v>42826</c:v>
                </c:pt>
                <c:pt idx="84">
                  <c:v>42856</c:v>
                </c:pt>
                <c:pt idx="85">
                  <c:v>42887</c:v>
                </c:pt>
                <c:pt idx="86">
                  <c:v>42917</c:v>
                </c:pt>
                <c:pt idx="87">
                  <c:v>42948</c:v>
                </c:pt>
                <c:pt idx="88">
                  <c:v>42979</c:v>
                </c:pt>
                <c:pt idx="89">
                  <c:v>43009</c:v>
                </c:pt>
                <c:pt idx="90">
                  <c:v>43040</c:v>
                </c:pt>
                <c:pt idx="91">
                  <c:v>43070</c:v>
                </c:pt>
                <c:pt idx="92">
                  <c:v>43115</c:v>
                </c:pt>
                <c:pt idx="93">
                  <c:v>43146</c:v>
                </c:pt>
                <c:pt idx="94">
                  <c:v>43174</c:v>
                </c:pt>
                <c:pt idx="95">
                  <c:v>43205</c:v>
                </c:pt>
                <c:pt idx="96">
                  <c:v>43235</c:v>
                </c:pt>
                <c:pt idx="97">
                  <c:v>43266</c:v>
                </c:pt>
                <c:pt idx="98">
                  <c:v>43296</c:v>
                </c:pt>
                <c:pt idx="99">
                  <c:v>43327</c:v>
                </c:pt>
                <c:pt idx="100">
                  <c:v>43358</c:v>
                </c:pt>
                <c:pt idx="101">
                  <c:v>43388</c:v>
                </c:pt>
                <c:pt idx="102">
                  <c:v>43419</c:v>
                </c:pt>
                <c:pt idx="103">
                  <c:v>43449</c:v>
                </c:pt>
                <c:pt idx="104">
                  <c:v>43480</c:v>
                </c:pt>
                <c:pt idx="105">
                  <c:v>43511</c:v>
                </c:pt>
                <c:pt idx="106">
                  <c:v>43539</c:v>
                </c:pt>
                <c:pt idx="107">
                  <c:v>43570</c:v>
                </c:pt>
                <c:pt idx="108">
                  <c:v>43600</c:v>
                </c:pt>
                <c:pt idx="109">
                  <c:v>43631</c:v>
                </c:pt>
                <c:pt idx="110">
                  <c:v>43661</c:v>
                </c:pt>
                <c:pt idx="111">
                  <c:v>43692</c:v>
                </c:pt>
                <c:pt idx="112">
                  <c:v>43723</c:v>
                </c:pt>
                <c:pt idx="113">
                  <c:v>43753</c:v>
                </c:pt>
                <c:pt idx="114">
                  <c:v>43784</c:v>
                </c:pt>
                <c:pt idx="115">
                  <c:v>43814</c:v>
                </c:pt>
                <c:pt idx="116">
                  <c:v>43845</c:v>
                </c:pt>
                <c:pt idx="117">
                  <c:v>43876</c:v>
                </c:pt>
                <c:pt idx="118">
                  <c:v>43905</c:v>
                </c:pt>
                <c:pt idx="119">
                  <c:v>43936</c:v>
                </c:pt>
                <c:pt idx="120">
                  <c:v>43966</c:v>
                </c:pt>
                <c:pt idx="121">
                  <c:v>43997</c:v>
                </c:pt>
                <c:pt idx="122">
                  <c:v>44027</c:v>
                </c:pt>
                <c:pt idx="123">
                  <c:v>44058</c:v>
                </c:pt>
                <c:pt idx="124">
                  <c:v>44089</c:v>
                </c:pt>
                <c:pt idx="125">
                  <c:v>44119</c:v>
                </c:pt>
                <c:pt idx="126">
                  <c:v>44150</c:v>
                </c:pt>
                <c:pt idx="127">
                  <c:v>44180</c:v>
                </c:pt>
              </c:numCache>
            </c:numRef>
          </c:xVal>
          <c:yVal>
            <c:numRef>
              <c:f>{0.662261184,0.855546624,0.664778016,0.73771816,0.308339136,1.039804694,0.792820238,0.666827309,0.231070076,0.457557984,0.415881216,0.890920912,0.749570533,0.597018226,0.751271191,1.215748464,1.242544969,1.261038326,0.922987558,0.369277985,0.301108062,0.474784716,0.791682593,0.989936354,0.927526525,0.870939291,1.605946576,1.136344152,1.118743518,0.968572445,0.771513364,0.614723578,0.49868255,0.5890039,0.59126614,1.018051937,0.116507482,0.742949084,0.748789539,0.897337839,1.137875612,0.965195464,0.93470818,0.474974423,0.57223467,0.558519173,0.534036619,1.201021367,0.577892889,0.566045631,1.824291169,1.35541174,1.069335462,0.136273831,1.15176816,0.585906048,0.575242295,0.627729283,0.687203439,1.726235864,0.805800679,1.442758618,0.946262179,1.560378963,1.678190534,1.251983837,0.95563509,0.387486778,0.37156951,0.444029584,0.784055932,0.948893455,0.693663941,1.323220145,1.481502239,1.090180773,1.442020592,0.800082942,1.419020522,1.468614284,0.661309381,0.256413864,0.334569689,2.207562054,0.893893324,4.165810517,2.218282951,0.888899933,0.501072821,3.13233029,0.6304435,0.460694351,0.500550302,0.421961627,0.739707984,0.871294881,1.309198949,1.066979484,2.615762589,2.031513359,1.415994942,0.85814684,0.775132829,0.602807935,0.472236529,0.659084268,0.872270157,1.250562253,1.32187792,1.086153221,1.103520957,1.401012177,1.952435196,2.476546929,0.29393443,0.695734098,0.749890039,0.728138791,#N/A,#N/A,1.149995445,0.797758373,0.67208577,1.414714237,0.938007647,0.711499959,#N/A,#N/A}</c:f>
              <c:numCache>
                <c:formatCode>General</c:formatCode>
                <c:ptCount val="128"/>
                <c:pt idx="0">
                  <c:v>0.662261184</c:v>
                </c:pt>
                <c:pt idx="1">
                  <c:v>0.855546624</c:v>
                </c:pt>
                <c:pt idx="2">
                  <c:v>0.664778016</c:v>
                </c:pt>
                <c:pt idx="3">
                  <c:v>0.737718159791522</c:v>
                </c:pt>
                <c:pt idx="4">
                  <c:v>0.308339136</c:v>
                </c:pt>
                <c:pt idx="5">
                  <c:v>1.03980469378366</c:v>
                </c:pt>
                <c:pt idx="6">
                  <c:v>0.792820237572862</c:v>
                </c:pt>
                <c:pt idx="7">
                  <c:v>0.666827309221861</c:v>
                </c:pt>
                <c:pt idx="8">
                  <c:v>0.231070075780062</c:v>
                </c:pt>
                <c:pt idx="9">
                  <c:v>0.457557984</c:v>
                </c:pt>
                <c:pt idx="10">
                  <c:v>0.415881216</c:v>
                </c:pt>
                <c:pt idx="11">
                  <c:v>0.890920911841256</c:v>
                </c:pt>
                <c:pt idx="12">
                  <c:v>0.749570532713714</c:v>
                </c:pt>
                <c:pt idx="13">
                  <c:v>0.597018226320397</c:v>
                </c:pt>
                <c:pt idx="14">
                  <c:v>0.751271191173221</c:v>
                </c:pt>
                <c:pt idx="15">
                  <c:v>1.215748464083</c:v>
                </c:pt>
                <c:pt idx="16">
                  <c:v>1.24254496938898</c:v>
                </c:pt>
                <c:pt idx="17">
                  <c:v>1.26103832620938</c:v>
                </c:pt>
                <c:pt idx="18">
                  <c:v>0.9229875575727</c:v>
                </c:pt>
                <c:pt idx="19">
                  <c:v>0.369277984824018</c:v>
                </c:pt>
                <c:pt idx="20">
                  <c:v>0.301108062093646</c:v>
                </c:pt>
                <c:pt idx="21">
                  <c:v>0.474784716290056</c:v>
                </c:pt>
                <c:pt idx="22">
                  <c:v>0.791682593080009</c:v>
                </c:pt>
                <c:pt idx="23">
                  <c:v>0.989936353530309</c:v>
                </c:pt>
                <c:pt idx="24">
                  <c:v>0.927526524881625</c:v>
                </c:pt>
                <c:pt idx="25">
                  <c:v>0.870939290744972</c:v>
                </c:pt>
                <c:pt idx="26">
                  <c:v>1.60594657554609</c:v>
                </c:pt>
                <c:pt idx="27">
                  <c:v>1.13634415168763</c:v>
                </c:pt>
                <c:pt idx="28">
                  <c:v>1.11874351824012</c:v>
                </c:pt>
                <c:pt idx="29">
                  <c:v>0.968572445207541</c:v>
                </c:pt>
                <c:pt idx="30">
                  <c:v>0.771513364409192</c:v>
                </c:pt>
                <c:pt idx="31">
                  <c:v>0.614723577524568</c:v>
                </c:pt>
                <c:pt idx="32">
                  <c:v>0.498682550269781</c:v>
                </c:pt>
                <c:pt idx="33">
                  <c:v>0.589003899535026</c:v>
                </c:pt>
                <c:pt idx="34">
                  <c:v>0.591266140332876</c:v>
                </c:pt>
                <c:pt idx="35">
                  <c:v>1.01805193721225</c:v>
                </c:pt>
                <c:pt idx="36">
                  <c:v>0.116507482001245</c:v>
                </c:pt>
                <c:pt idx="37">
                  <c:v>0.742949083555886</c:v>
                </c:pt>
                <c:pt idx="38">
                  <c:v>0.748789539135435</c:v>
                </c:pt>
                <c:pt idx="39">
                  <c:v>0.897337838899797</c:v>
                </c:pt>
                <c:pt idx="40">
                  <c:v>1.13787561155768</c:v>
                </c:pt>
                <c:pt idx="41">
                  <c:v>0.965195464266033</c:v>
                </c:pt>
                <c:pt idx="42">
                  <c:v>0.934708180420258</c:v>
                </c:pt>
                <c:pt idx="43">
                  <c:v>0.474974422845691</c:v>
                </c:pt>
                <c:pt idx="44">
                  <c:v>0.572234669653481</c:v>
                </c:pt>
                <c:pt idx="45">
                  <c:v>0.558519173390454</c:v>
                </c:pt>
                <c:pt idx="46">
                  <c:v>0.534036619202</c:v>
                </c:pt>
                <c:pt idx="47">
                  <c:v>1.20102136681823</c:v>
                </c:pt>
                <c:pt idx="48">
                  <c:v>0.577892889423507</c:v>
                </c:pt>
                <c:pt idx="49">
                  <c:v>0.566045631268064</c:v>
                </c:pt>
                <c:pt idx="50">
                  <c:v>1.82429116915289</c:v>
                </c:pt>
                <c:pt idx="51">
                  <c:v>1.35541173974294</c:v>
                </c:pt>
                <c:pt idx="52">
                  <c:v>1.06933546245805</c:v>
                </c:pt>
                <c:pt idx="53">
                  <c:v>0.136273831052586</c:v>
                </c:pt>
                <c:pt idx="54">
                  <c:v>1.15176816</c:v>
                </c:pt>
                <c:pt idx="55">
                  <c:v>0.585906048</c:v>
                </c:pt>
                <c:pt idx="56">
                  <c:v>0.575242294953039</c:v>
                </c:pt>
                <c:pt idx="57">
                  <c:v>0.627729283057123</c:v>
                </c:pt>
                <c:pt idx="58">
                  <c:v>0.687203439448802</c:v>
                </c:pt>
                <c:pt idx="59">
                  <c:v>1.72623586430241</c:v>
                </c:pt>
                <c:pt idx="60">
                  <c:v>0.805800678573718</c:v>
                </c:pt>
                <c:pt idx="61">
                  <c:v>1.44275861764859</c:v>
                </c:pt>
                <c:pt idx="62">
                  <c:v>0.946262178539877</c:v>
                </c:pt>
                <c:pt idx="63">
                  <c:v>1.56037896287687</c:v>
                </c:pt>
                <c:pt idx="64">
                  <c:v>1.6781905336442</c:v>
                </c:pt>
                <c:pt idx="65">
                  <c:v>1.25198383702708</c:v>
                </c:pt>
                <c:pt idx="66">
                  <c:v>0.955635090109894</c:v>
                </c:pt>
                <c:pt idx="67">
                  <c:v>0.387486777862172</c:v>
                </c:pt>
                <c:pt idx="68">
                  <c:v>0.371569510286613</c:v>
                </c:pt>
                <c:pt idx="69">
                  <c:v>0.444029584253132</c:v>
                </c:pt>
                <c:pt idx="70">
                  <c:v>0.784055931549036</c:v>
                </c:pt>
                <c:pt idx="71">
                  <c:v>0.948893455002372</c:v>
                </c:pt>
                <c:pt idx="72">
                  <c:v>0.693663941098897</c:v>
                </c:pt>
                <c:pt idx="73">
                  <c:v>1.32322014496066</c:v>
                </c:pt>
                <c:pt idx="74">
                  <c:v>1.48150223863585</c:v>
                </c:pt>
                <c:pt idx="75">
                  <c:v>1.09018077330205</c:v>
                </c:pt>
                <c:pt idx="76">
                  <c:v>1.44202059192722</c:v>
                </c:pt>
                <c:pt idx="77">
                  <c:v>0.800082942401393</c:v>
                </c:pt>
                <c:pt idx="78">
                  <c:v>1.41902052158126</c:v>
                </c:pt>
                <c:pt idx="79">
                  <c:v>1.4686142842942</c:v>
                </c:pt>
                <c:pt idx="80">
                  <c:v>0.661309381086794</c:v>
                </c:pt>
                <c:pt idx="81">
                  <c:v>0.256413864391506</c:v>
                </c:pt>
                <c:pt idx="82">
                  <c:v>0.33456968915936</c:v>
                </c:pt>
                <c:pt idx="83">
                  <c:v>2.20756205359545</c:v>
                </c:pt>
                <c:pt idx="84">
                  <c:v>0.893893324411462</c:v>
                </c:pt>
                <c:pt idx="85">
                  <c:v>4.16581051658639</c:v>
                </c:pt>
                <c:pt idx="86">
                  <c:v>2.21828295066878</c:v>
                </c:pt>
                <c:pt idx="87">
                  <c:v>0.88889993297757</c:v>
                </c:pt>
                <c:pt idx="88">
                  <c:v>0.501072820656193</c:v>
                </c:pt>
                <c:pt idx="89">
                  <c:v>3.13233028987625</c:v>
                </c:pt>
                <c:pt idx="90">
                  <c:v>0.630443499737719</c:v>
                </c:pt>
                <c:pt idx="91">
                  <c:v>0.460694351025602</c:v>
                </c:pt>
                <c:pt idx="92">
                  <c:v>0.500550301647701</c:v>
                </c:pt>
                <c:pt idx="93">
                  <c:v>0.421961627067381</c:v>
                </c:pt>
                <c:pt idx="94">
                  <c:v>0.739707984256908</c:v>
                </c:pt>
                <c:pt idx="95">
                  <c:v>0.871294881373825</c:v>
                </c:pt>
                <c:pt idx="96">
                  <c:v>1.30919894900903</c:v>
                </c:pt>
                <c:pt idx="97">
                  <c:v>1.06697948407606</c:v>
                </c:pt>
                <c:pt idx="98">
                  <c:v>2.6157625894381</c:v>
                </c:pt>
                <c:pt idx="99">
                  <c:v>2.0315133586299</c:v>
                </c:pt>
                <c:pt idx="100">
                  <c:v>1.41599494198601</c:v>
                </c:pt>
                <c:pt idx="101">
                  <c:v>0.858146839802715</c:v>
                </c:pt>
                <c:pt idx="102">
                  <c:v>0.775132829279787</c:v>
                </c:pt>
                <c:pt idx="103">
                  <c:v>0.602807935135254</c:v>
                </c:pt>
                <c:pt idx="104">
                  <c:v>0.472236529263579</c:v>
                </c:pt>
                <c:pt idx="105">
                  <c:v>0.659084267797156</c:v>
                </c:pt>
                <c:pt idx="106">
                  <c:v>0.872270157126211</c:v>
                </c:pt>
                <c:pt idx="107">
                  <c:v>1.25056225329359</c:v>
                </c:pt>
                <c:pt idx="108">
                  <c:v>1.3218779200908</c:v>
                </c:pt>
                <c:pt idx="109">
                  <c:v>1.08615322070152</c:v>
                </c:pt>
                <c:pt idx="110">
                  <c:v>1.10352095723169</c:v>
                </c:pt>
                <c:pt idx="111">
                  <c:v>1.40101217680959</c:v>
                </c:pt>
                <c:pt idx="112">
                  <c:v>1.9524351956453</c:v>
                </c:pt>
                <c:pt idx="113">
                  <c:v>2.47654692870859</c:v>
                </c:pt>
                <c:pt idx="114">
                  <c:v>0.29393443036421</c:v>
                </c:pt>
                <c:pt idx="115">
                  <c:v>0.695734098404438</c:v>
                </c:pt>
                <c:pt idx="116">
                  <c:v>0.749890038722827</c:v>
                </c:pt>
                <c:pt idx="117">
                  <c:v>0.728138790917699</c:v>
                </c:pt>
                <c:pt idx="118">
                  <c:v>#N/A</c:v>
                </c:pt>
                <c:pt idx="119">
                  <c:v>#N/A</c:v>
                </c:pt>
                <c:pt idx="120">
                  <c:v>1.14999544476085</c:v>
                </c:pt>
                <c:pt idx="121">
                  <c:v>0.797758372923102</c:v>
                </c:pt>
                <c:pt idx="122">
                  <c:v>0.672085769910704</c:v>
                </c:pt>
                <c:pt idx="123">
                  <c:v>1.4147142372255</c:v>
                </c:pt>
                <c:pt idx="124">
                  <c:v>0.938007646938342</c:v>
                </c:pt>
                <c:pt idx="125">
                  <c:v>0.71149995936586</c:v>
                </c:pt>
                <c:pt idx="126">
                  <c:v>#N/A</c:v>
                </c:pt>
                <c:pt idx="127">
                  <c:v>#N/A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6881583"/>
        <c:axId val="8861845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MX_WZ_XW_LXJ.xlsx]Sheet2'!$Q$2</c15:sqref>
                        </c15:formulaRef>
                      </c:ext>
                    </c:extLst>
                    <c:strCache>
                      <c:ptCount val="1"/>
                      <c:pt idx="0">
                        <c:v>HNO3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mmm\-yy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0.00_);[Red]\(0.00\)</c:formatCode>
                      <c:ptCount val="128"/>
                      <c:pt idx="0">
                        <c:v>0.757865427496467</c:v>
                      </c:pt>
                      <c:pt idx="1">
                        <c:v>0.865506956660802</c:v>
                      </c:pt>
                      <c:pt idx="2">
                        <c:v>1.75394667908806</c:v>
                      </c:pt>
                      <c:pt idx="3">
                        <c:v>0.42581376</c:v>
                      </c:pt>
                      <c:pt idx="4">
                        <c:v>0.6433344</c:v>
                      </c:pt>
                      <c:pt idx="5">
                        <c:v>0.52275456</c:v>
                      </c:pt>
                      <c:pt idx="6">
                        <c:v>0.587574568786061</c:v>
                      </c:pt>
                      <c:pt idx="7">
                        <c:v>0.323968399930591</c:v>
                      </c:pt>
                      <c:pt idx="8">
                        <c:v>0.102183034069803</c:v>
                      </c:pt>
                      <c:pt idx="9">
                        <c:v>0.194771205297252</c:v>
                      </c:pt>
                      <c:pt idx="10">
                        <c:v>0.266221168590765</c:v>
                      </c:pt>
                      <c:pt idx="11">
                        <c:v>0.508370819126283</c:v>
                      </c:pt>
                      <c:pt idx="12">
                        <c:v>1.02890244984347</c:v>
                      </c:pt>
                      <c:pt idx="13">
                        <c:v>1.42999406094056</c:v>
                      </c:pt>
                      <c:pt idx="14">
                        <c:v>0.720322359652689</c:v>
                      </c:pt>
                      <c:pt idx="15">
                        <c:v>0.803868686683588</c:v>
                      </c:pt>
                      <c:pt idx="16">
                        <c:v>0.910579337494297</c:v>
                      </c:pt>
                      <c:pt idx="17">
                        <c:v>0.559108245589067</c:v>
                      </c:pt>
                      <c:pt idx="18">
                        <c:v>0.880568409775254</c:v>
                      </c:pt>
                      <c:pt idx="19">
                        <c:v>0.672472967815594</c:v>
                      </c:pt>
                      <c:pt idx="20">
                        <c:v>0.0730043492110032</c:v>
                      </c:pt>
                      <c:pt idx="21">
                        <c:v>0.141479649489622</c:v>
                      </c:pt>
                      <c:pt idx="22">
                        <c:v>0.231580322328456</c:v>
                      </c:pt>
                      <c:pt idx="23">
                        <c:v>0.462391895080807</c:v>
                      </c:pt>
                      <c:pt idx="24">
                        <c:v>0.528271480185238</c:v>
                      </c:pt>
                      <c:pt idx="25">
                        <c:v>0.952601483415166</c:v>
                      </c:pt>
                      <c:pt idx="26">
                        <c:v>0.713180833429836</c:v>
                      </c:pt>
                      <c:pt idx="27">
                        <c:v>0.684467814904347</c:v>
                      </c:pt>
                      <c:pt idx="28">
                        <c:v>0.793472977942711</c:v>
                      </c:pt>
                      <c:pt idx="29">
                        <c:v>0.817191056015799</c:v>
                      </c:pt>
                      <c:pt idx="30">
                        <c:v>0.89771767260892</c:v>
                      </c:pt>
                      <c:pt idx="31">
                        <c:v>0.265713427674577</c:v>
                      </c:pt>
                      <c:pt idx="32">
                        <c:v>0.152553177571417</c:v>
                      </c:pt>
                      <c:pt idx="33">
                        <c:v>0.135473079122974</c:v>
                      </c:pt>
                      <c:pt idx="34">
                        <c:v>0.233216080298753</c:v>
                      </c:pt>
                      <c:pt idx="35">
                        <c:v>0.412315287619023</c:v>
                      </c:pt>
                      <c:pt idx="36">
                        <c:v>0.286277242970561</c:v>
                      </c:pt>
                      <c:pt idx="37">
                        <c:v>1.45164884938679</c:v>
                      </c:pt>
                      <c:pt idx="38">
                        <c:v>0.620758111889205</c:v>
                      </c:pt>
                      <c:pt idx="39">
                        <c:v>0.6608467158251</c:v>
                      </c:pt>
                      <c:pt idx="40">
                        <c:v>0.539698161627599</c:v>
                      </c:pt>
                      <c:pt idx="41">
                        <c:v>0.832457072586056</c:v>
                      </c:pt>
                      <c:pt idx="42">
                        <c:v>0.57696189111276</c:v>
                      </c:pt>
                      <c:pt idx="43">
                        <c:v>0.250239743901321</c:v>
                      </c:pt>
                      <c:pt idx="44">
                        <c:v>0.220441345050773</c:v>
                      </c:pt>
                      <c:pt idx="45">
                        <c:v>0.138511860594933</c:v>
                      </c:pt>
                      <c:pt idx="46">
                        <c:v>0.171749637639647</c:v>
                      </c:pt>
                      <c:pt idx="47">
                        <c:v>0.512233766004267</c:v>
                      </c:pt>
                      <c:pt idx="48">
                        <c:v>0.525398369295914</c:v>
                      </c:pt>
                      <c:pt idx="49">
                        <c:v>0.829635736879882</c:v>
                      </c:pt>
                      <c:pt idx="50">
                        <c:v>0.613967186650436</c:v>
                      </c:pt>
                      <c:pt idx="51">
                        <c:v>0.69585447360694</c:v>
                      </c:pt>
                      <c:pt idx="52">
                        <c:v>0.66463006685769</c:v>
                      </c:pt>
                      <c:pt idx="53">
                        <c:v>0.19737496718666</c:v>
                      </c:pt>
                      <c:pt idx="54">
                        <c:v>0.40660704</c:v>
                      </c:pt>
                      <c:pt idx="55">
                        <c:v>0.419484096</c:v>
                      </c:pt>
                      <c:pt idx="56">
                        <c:v>0.48636729607974</c:v>
                      </c:pt>
                      <c:pt idx="57">
                        <c:v>0.0580908345353796</c:v>
                      </c:pt>
                      <c:pt idx="58">
                        <c:v>0.438119436920514</c:v>
                      </c:pt>
                      <c:pt idx="59">
                        <c:v>0.502442277784212</c:v>
                      </c:pt>
                      <c:pt idx="60">
                        <c:v>0.220824732246677</c:v>
                      </c:pt>
                      <c:pt idx="61">
                        <c:v>0.310943862784143</c:v>
                      </c:pt>
                      <c:pt idx="62">
                        <c:v>0.310246997945587</c:v>
                      </c:pt>
                      <c:pt idx="63">
                        <c:v>0.428614404649476</c:v>
                      </c:pt>
                      <c:pt idx="64">
                        <c:v>0.130020804608142</c:v>
                      </c:pt>
                      <c:pt idx="65">
                        <c:v>0.0902476911935566</c:v>
                      </c:pt>
                      <c:pt idx="66">
                        <c:v>0.727802853979973</c:v>
                      </c:pt>
                      <c:pt idx="67">
                        <c:v>0.702165963106582</c:v>
                      </c:pt>
                      <c:pt idx="68">
                        <c:v>0.181199728745142</c:v>
                      </c:pt>
                      <c:pt idx="69">
                        <c:v>0.219139204900891</c:v>
                      </c:pt>
                      <c:pt idx="70">
                        <c:v>0.541025421178088</c:v>
                      </c:pt>
                      <c:pt idx="71">
                        <c:v>0.108263275250002</c:v>
                      </c:pt>
                      <c:pt idx="72">
                        <c:v>0.615003205985094</c:v>
                      </c:pt>
                      <c:pt idx="73">
                        <c:v>0.437776308605794</c:v>
                      </c:pt>
                      <c:pt idx="74">
                        <c:v>0.617020236814485</c:v>
                      </c:pt>
                      <c:pt idx="75">
                        <c:v>0.861650066582083</c:v>
                      </c:pt>
                      <c:pt idx="76">
                        <c:v>1.26255039422786</c:v>
                      </c:pt>
                      <c:pt idx="77">
                        <c:v>0.356898550882281</c:v>
                      </c:pt>
                      <c:pt idx="78">
                        <c:v>0.438519618185277</c:v>
                      </c:pt>
                      <c:pt idx="79">
                        <c:v>0.427745156786485</c:v>
                      </c:pt>
                      <c:pt idx="80">
                        <c:v>0.571261450365448</c:v>
                      </c:pt>
                      <c:pt idx="81">
                        <c:v>0.401929716671237</c:v>
                      </c:pt>
                      <c:pt idx="82">
                        <c:v>0.290301995085504</c:v>
                      </c:pt>
                      <c:pt idx="83">
                        <c:v>0.74220889439934</c:v>
                      </c:pt>
                      <c:pt idx="84">
                        <c:v>0.682047413285387</c:v>
                      </c:pt>
                      <c:pt idx="85">
                        <c:v>0.0983967777378664</c:v>
                      </c:pt>
                      <c:pt idx="86">
                        <c:v>0.0189596384252782</c:v>
                      </c:pt>
                      <c:pt idx="87">
                        <c:v>1.13025057184515</c:v>
                      </c:pt>
                      <c:pt idx="88">
                        <c:v>0.112249613675002</c:v>
                      </c:pt>
                      <c:pt idx="89">
                        <c:v>0.30435010073179</c:v>
                      </c:pt>
                      <c:pt idx="90">
                        <c:v>0.410799694274436</c:v>
                      </c:pt>
                      <c:pt idx="91">
                        <c:v>0.55119859636958</c:v>
                      </c:pt>
                      <c:pt idx="92">
                        <c:v>0.484262351802597</c:v>
                      </c:pt>
                      <c:pt idx="93">
                        <c:v>0.246654541745234</c:v>
                      </c:pt>
                      <c:pt idx="94">
                        <c:v>0.563756882798834</c:v>
                      </c:pt>
                      <c:pt idx="95">
                        <c:v>0.384960464235896</c:v>
                      </c:pt>
                      <c:pt idx="96">
                        <c:v>0.757818945636933</c:v>
                      </c:pt>
                      <c:pt idx="97">
                        <c:v>0.200141315167001</c:v>
                      </c:pt>
                      <c:pt idx="98">
                        <c:v>0.0350227572238997</c:v>
                      </c:pt>
                      <c:pt idx="99">
                        <c:v>0.0201271056690787</c:v>
                      </c:pt>
                      <c:pt idx="100">
                        <c:v>0.166741066878726</c:v>
                      </c:pt>
                      <c:pt idx="101">
                        <c:v>0.289181012350775</c:v>
                      </c:pt>
                      <c:pt idx="102">
                        <c:v>0.40348495687541</c:v>
                      </c:pt>
                      <c:pt idx="103">
                        <c:v>0.494308364280441</c:v>
                      </c:pt>
                      <c:pt idx="104">
                        <c:v>0.410908246307297</c:v>
                      </c:pt>
                      <c:pt idx="105">
                        <c:v>0.316441313621023</c:v>
                      </c:pt>
                      <c:pt idx="106">
                        <c:v>0.394149822023464</c:v>
                      </c:pt>
                      <c:pt idx="107">
                        <c:v>0.265510135161702</c:v>
                      </c:pt>
                      <c:pt idx="108">
                        <c:v>0.208135925316191</c:v>
                      </c:pt>
                      <c:pt idx="109">
                        <c:v>0.358516717759884</c:v>
                      </c:pt>
                      <c:pt idx="110">
                        <c:v>0.0709281014791127</c:v>
                      </c:pt>
                      <c:pt idx="111">
                        <c:v>0.0970100310673528</c:v>
                      </c:pt>
                      <c:pt idx="112">
                        <c:v>0.0652135633848084</c:v>
                      </c:pt>
                      <c:pt idx="113">
                        <c:v>0.0896215006457883</c:v>
                      </c:pt>
                      <c:pt idx="114">
                        <c:v>0.332162266089642</c:v>
                      </c:pt>
                      <c:pt idx="115">
                        <c:v>0.569804163952285</c:v>
                      </c:pt>
                      <c:pt idx="116">
                        <c:v>0.000973064037603289</c:v>
                      </c:pt>
                      <c:pt idx="117">
                        <c:v>0.000933156124725637</c:v>
                      </c:pt>
                      <c:pt idx="120">
                        <c:v>0.290644849955168</c:v>
                      </c:pt>
                      <c:pt idx="121">
                        <c:v>0.22129615476</c:v>
                      </c:pt>
                      <c:pt idx="122">
                        <c:v>0.38344952275528</c:v>
                      </c:pt>
                      <c:pt idx="123">
                        <c:v>0.316937791227564</c:v>
                      </c:pt>
                      <c:pt idx="124">
                        <c:v>0.0628159221427301</c:v>
                      </c:pt>
                      <c:pt idx="125">
                        <c:v>0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MX_WZ_XW_LXJ.xlsx]Sheet2'!$T$2</c15:sqref>
                        </c15:formulaRef>
                      </c:ext>
                    </c:extLst>
                    <c:strCache>
                      <c:ptCount val="1"/>
                      <c:pt idx="0">
                        <c:v>NO2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mmm\-yy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0.00_);[Red]\(0.00\)</c:formatCode>
                      <c:ptCount val="128"/>
                      <c:pt idx="0">
                        <c:v>0.442425260279753</c:v>
                      </c:pt>
                      <c:pt idx="1">
                        <c:v>0.457698050989701</c:v>
                      </c:pt>
                      <c:pt idx="2">
                        <c:v>0.292406002522216</c:v>
                      </c:pt>
                      <c:pt idx="3">
                        <c:v>0.487685708622348</c:v>
                      </c:pt>
                      <c:pt idx="4">
                        <c:v>0.510710143144248</c:v>
                      </c:pt>
                      <c:pt idx="5">
                        <c:v>0.498167244192188</c:v>
                      </c:pt>
                      <c:pt idx="6">
                        <c:v>0.58667851975125</c:v>
                      </c:pt>
                      <c:pt idx="7">
                        <c:v>0.325554505067554</c:v>
                      </c:pt>
                      <c:pt idx="8">
                        <c:v>0.226507919840256</c:v>
                      </c:pt>
                      <c:pt idx="9">
                        <c:v>0.210218912844012</c:v>
                      </c:pt>
                      <c:pt idx="10">
                        <c:v>0.324495922726435</c:v>
                      </c:pt>
                      <c:pt idx="11">
                        <c:v>0.413916278762971</c:v>
                      </c:pt>
                      <c:pt idx="12">
                        <c:v>0.404445946239734</c:v>
                      </c:pt>
                      <c:pt idx="13">
                        <c:v>0.439790876277226</c:v>
                      </c:pt>
                      <c:pt idx="14">
                        <c:v>0.42003155065255</c:v>
                      </c:pt>
                      <c:pt idx="15">
                        <c:v>0.558575129414001</c:v>
                      </c:pt>
                      <c:pt idx="16">
                        <c:v>0.327801251606599</c:v>
                      </c:pt>
                      <c:pt idx="17">
                        <c:v>0.365202502470954</c:v>
                      </c:pt>
                      <c:pt idx="18">
                        <c:v>0.366750352042867</c:v>
                      </c:pt>
                      <c:pt idx="19">
                        <c:v>0.212604774180936</c:v>
                      </c:pt>
                      <c:pt idx="20">
                        <c:v>0.140033774549833</c:v>
                      </c:pt>
                      <c:pt idx="21">
                        <c:v>0.252501572347899</c:v>
                      </c:pt>
                      <c:pt idx="22">
                        <c:v>0.26664413047762</c:v>
                      </c:pt>
                      <c:pt idx="23">
                        <c:v>0.240781121795645</c:v>
                      </c:pt>
                      <c:pt idx="24">
                        <c:v>0.272601324065627</c:v>
                      </c:pt>
                      <c:pt idx="25">
                        <c:v>0.270141278672</c:v>
                      </c:pt>
                      <c:pt idx="26">
                        <c:v>0.299402215809059</c:v>
                      </c:pt>
                      <c:pt idx="27">
                        <c:v>0.293972267376674</c:v>
                      </c:pt>
                      <c:pt idx="28">
                        <c:v>0.229410369013661</c:v>
                      </c:pt>
                      <c:pt idx="29">
                        <c:v>0.362141383461591</c:v>
                      </c:pt>
                      <c:pt idx="30">
                        <c:v>0.509688700963001</c:v>
                      </c:pt>
                      <c:pt idx="31">
                        <c:v>0.252002016</c:v>
                      </c:pt>
                      <c:pt idx="32">
                        <c:v>0.222663543832785</c:v>
                      </c:pt>
                      <c:pt idx="33">
                        <c:v>0.22456713659619</c:v>
                      </c:pt>
                      <c:pt idx="34">
                        <c:v>0.281764402872539</c:v>
                      </c:pt>
                      <c:pt idx="35">
                        <c:v>0.389884190082501</c:v>
                      </c:pt>
                      <c:pt idx="36">
                        <c:v>0.403222410491667</c:v>
                      </c:pt>
                      <c:pt idx="37">
                        <c:v>0.298277844570662</c:v>
                      </c:pt>
                      <c:pt idx="38">
                        <c:v>0.356762393298148</c:v>
                      </c:pt>
                      <c:pt idx="39">
                        <c:v>0.337155147698724</c:v>
                      </c:pt>
                      <c:pt idx="40">
                        <c:v>0.34742927402885</c:v>
                      </c:pt>
                      <c:pt idx="41">
                        <c:v>0.46845794332038</c:v>
                      </c:pt>
                      <c:pt idx="42">
                        <c:v>0.395165156027337</c:v>
                      </c:pt>
                      <c:pt idx="43">
                        <c:v>0.296574705864423</c:v>
                      </c:pt>
                      <c:pt idx="44">
                        <c:v>0.152352041618364</c:v>
                      </c:pt>
                      <c:pt idx="45">
                        <c:v>0.160040824085479</c:v>
                      </c:pt>
                      <c:pt idx="46">
                        <c:v>0.354851297249251</c:v>
                      </c:pt>
                      <c:pt idx="47">
                        <c:v>0.411626991247028</c:v>
                      </c:pt>
                      <c:pt idx="48">
                        <c:v>0.419615979110673</c:v>
                      </c:pt>
                      <c:pt idx="49">
                        <c:v>0.424275178155821</c:v>
                      </c:pt>
                      <c:pt idx="50">
                        <c:v>0.202226071470861</c:v>
                      </c:pt>
                      <c:pt idx="51">
                        <c:v>0.277199793217136</c:v>
                      </c:pt>
                      <c:pt idx="52">
                        <c:v>0.36575057248122</c:v>
                      </c:pt>
                      <c:pt idx="53">
                        <c:v>0.471590418001783</c:v>
                      </c:pt>
                      <c:pt idx="54">
                        <c:v>0.54377568</c:v>
                      </c:pt>
                      <c:pt idx="55">
                        <c:v>0.38320128</c:v>
                      </c:pt>
                      <c:pt idx="56">
                        <c:v>0.451779958143271</c:v>
                      </c:pt>
                      <c:pt idx="57">
                        <c:v>0.321696361598019</c:v>
                      </c:pt>
                      <c:pt idx="58">
                        <c:v>0.426469587179215</c:v>
                      </c:pt>
                      <c:pt idx="59">
                        <c:v>0.51887442830608</c:v>
                      </c:pt>
                      <c:pt idx="60">
                        <c:v>0.506273955983381</c:v>
                      </c:pt>
                      <c:pt idx="61">
                        <c:v>0.369229378611771</c:v>
                      </c:pt>
                      <c:pt idx="62">
                        <c:v>0.41487486854515</c:v>
                      </c:pt>
                      <c:pt idx="63">
                        <c:v>0.398396033887121</c:v>
                      </c:pt>
                      <c:pt idx="64">
                        <c:v>0.202346882910932</c:v>
                      </c:pt>
                      <c:pt idx="65">
                        <c:v>0.263445373767786</c:v>
                      </c:pt>
                      <c:pt idx="66">
                        <c:v>0.458442433738207</c:v>
                      </c:pt>
                      <c:pt idx="67">
                        <c:v>0.450595702737504</c:v>
                      </c:pt>
                      <c:pt idx="68">
                        <c:v>0.297993768046417</c:v>
                      </c:pt>
                      <c:pt idx="69">
                        <c:v>0.218421058521969</c:v>
                      </c:pt>
                      <c:pt idx="70">
                        <c:v>0.4486512035271</c:v>
                      </c:pt>
                      <c:pt idx="71">
                        <c:v>0.691527485271565</c:v>
                      </c:pt>
                      <c:pt idx="72">
                        <c:v>0.45988182451313</c:v>
                      </c:pt>
                      <c:pt idx="73">
                        <c:v>0.469549232121121</c:v>
                      </c:pt>
                      <c:pt idx="74">
                        <c:v>0.30242513333516</c:v>
                      </c:pt>
                      <c:pt idx="75">
                        <c:v>0.292772843639117</c:v>
                      </c:pt>
                      <c:pt idx="76">
                        <c:v>0.278951010016657</c:v>
                      </c:pt>
                      <c:pt idx="77">
                        <c:v>0.243757011477832</c:v>
                      </c:pt>
                      <c:pt idx="78">
                        <c:v>0.479198057268689</c:v>
                      </c:pt>
                      <c:pt idx="79">
                        <c:v>0.499671807263098</c:v>
                      </c:pt>
                      <c:pt idx="80">
                        <c:v>0.316413522635741</c:v>
                      </c:pt>
                      <c:pt idx="81">
                        <c:v>0.231067575670017</c:v>
                      </c:pt>
                      <c:pt idx="82">
                        <c:v>0.421218487964685</c:v>
                      </c:pt>
                      <c:pt idx="83">
                        <c:v>0.373325143429948</c:v>
                      </c:pt>
                      <c:pt idx="84">
                        <c:v>0.414050146720994</c:v>
                      </c:pt>
                      <c:pt idx="85">
                        <c:v>0.372484998498543</c:v>
                      </c:pt>
                      <c:pt idx="86">
                        <c:v>0.00299002757087165</c:v>
                      </c:pt>
                      <c:pt idx="87">
                        <c:v>0.556993064309768</c:v>
                      </c:pt>
                      <c:pt idx="88">
                        <c:v>0.2299175691985</c:v>
                      </c:pt>
                      <c:pt idx="89">
                        <c:v>0.235000709488859</c:v>
                      </c:pt>
                      <c:pt idx="90">
                        <c:v>0.262593071355788</c:v>
                      </c:pt>
                      <c:pt idx="91">
                        <c:v>0.264038665981437</c:v>
                      </c:pt>
                      <c:pt idx="92">
                        <c:v>0.442195636654983</c:v>
                      </c:pt>
                      <c:pt idx="93">
                        <c:v>0.294772148783503</c:v>
                      </c:pt>
                      <c:pt idx="94">
                        <c:v>0.297180635011378</c:v>
                      </c:pt>
                      <c:pt idx="95">
                        <c:v>0.275122429066513</c:v>
                      </c:pt>
                      <c:pt idx="96">
                        <c:v>0.318581593933348</c:v>
                      </c:pt>
                      <c:pt idx="97">
                        <c:v>0.326849993009832</c:v>
                      </c:pt>
                      <c:pt idx="98">
                        <c:v>0.791530438563334</c:v>
                      </c:pt>
                      <c:pt idx="99">
                        <c:v>0.369387395480665</c:v>
                      </c:pt>
                      <c:pt idx="100">
                        <c:v>0.242577188714115</c:v>
                      </c:pt>
                      <c:pt idx="101">
                        <c:v>0.29646245873251</c:v>
                      </c:pt>
                      <c:pt idx="102">
                        <c:v>0.289494088799027</c:v>
                      </c:pt>
                      <c:pt idx="103">
                        <c:v>0.319373237370552</c:v>
                      </c:pt>
                      <c:pt idx="104">
                        <c:v>0.434094286300225</c:v>
                      </c:pt>
                      <c:pt idx="105">
                        <c:v>0.377062798244523</c:v>
                      </c:pt>
                      <c:pt idx="106">
                        <c:v>0.490694151685732</c:v>
                      </c:pt>
                      <c:pt idx="107">
                        <c:v>0.604490473234748</c:v>
                      </c:pt>
                      <c:pt idx="108">
                        <c:v>0.430766924992604</c:v>
                      </c:pt>
                      <c:pt idx="109">
                        <c:v>0.396708350103562</c:v>
                      </c:pt>
                      <c:pt idx="110">
                        <c:v>0.365574957686577</c:v>
                      </c:pt>
                      <c:pt idx="111">
                        <c:v>0.293985473508039</c:v>
                      </c:pt>
                      <c:pt idx="112">
                        <c:v>0.213796463461675</c:v>
                      </c:pt>
                      <c:pt idx="113">
                        <c:v>0.354747341113832</c:v>
                      </c:pt>
                      <c:pt idx="114">
                        <c:v>0.464294387907455</c:v>
                      </c:pt>
                      <c:pt idx="115">
                        <c:v>0.410708633944622</c:v>
                      </c:pt>
                      <c:pt idx="116">
                        <c:v>0.143002625129606</c:v>
                      </c:pt>
                      <c:pt idx="117">
                        <c:v>0.141577986647647</c:v>
                      </c:pt>
                      <c:pt idx="120">
                        <c:v>0.155709076645161</c:v>
                      </c:pt>
                      <c:pt idx="121">
                        <c:v>0.27029309256</c:v>
                      </c:pt>
                      <c:pt idx="122">
                        <c:v>0.259630251914987</c:v>
                      </c:pt>
                      <c:pt idx="123">
                        <c:v>0.305244329200413</c:v>
                      </c:pt>
                      <c:pt idx="124">
                        <c:v>0.287545326187864</c:v>
                      </c:pt>
                      <c:pt idx="125">
                        <c:v>0.286547426288711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MX_WZ_XW_LXJ.xlsx]Sheet2'!$R$2</c15:sqref>
                        </c15:formulaRef>
                      </c:ext>
                    </c:extLst>
                    <c:strCache>
                      <c:ptCount val="1"/>
                      <c:pt idx="0">
                        <c:v>pNH4+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General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General</c:formatCode>
                      <c:ptCount val="128"/>
                      <c:pt idx="0">
                        <c:v>0.16000357462405</c:v>
                      </c:pt>
                      <c:pt idx="1">
                        <c:v>0.0447933600944083</c:v>
                      </c:pt>
                      <c:pt idx="2">
                        <c:v>0.155486356766263</c:v>
                      </c:pt>
                      <c:pt idx="3">
                        <c:v>0.238766973876565</c:v>
                      </c:pt>
                      <c:pt idx="4">
                        <c:v>0.172847781881466</c:v>
                      </c:pt>
                      <c:pt idx="5">
                        <c:v>0.103118375464803</c:v>
                      </c:pt>
                      <c:pt idx="6">
                        <c:v>0.197055122762659</c:v>
                      </c:pt>
                      <c:pt idx="7">
                        <c:v>0.179640895462274</c:v>
                      </c:pt>
                      <c:pt idx="8">
                        <c:v>0.180359523201196</c:v>
                      </c:pt>
                      <c:pt idx="9">
                        <c:v>0.260091648</c:v>
                      </c:pt>
                      <c:pt idx="10">
                        <c:v>0.310915584</c:v>
                      </c:pt>
                      <c:pt idx="11">
                        <c:v>0.304996496910483</c:v>
                      </c:pt>
                      <c:pt idx="12">
                        <c:v>0.109959513506475</c:v>
                      </c:pt>
                      <c:pt idx="13">
                        <c:v>0.0847965785602342</c:v>
                      </c:pt>
                      <c:pt idx="14">
                        <c:v>0.0964831420217134</c:v>
                      </c:pt>
                      <c:pt idx="15">
                        <c:v>0.0649694511276452</c:v>
                      </c:pt>
                      <c:pt idx="16">
                        <c:v>0.0245291941206171</c:v>
                      </c:pt>
                      <c:pt idx="17">
                        <c:v>0.019068388743667</c:v>
                      </c:pt>
                      <c:pt idx="18">
                        <c:v>0.0978099672565331</c:v>
                      </c:pt>
                      <c:pt idx="19">
                        <c:v>0.206773532586909</c:v>
                      </c:pt>
                      <c:pt idx="20">
                        <c:v>0.149868701974825</c:v>
                      </c:pt>
                      <c:pt idx="21">
                        <c:v>0.25629068752577</c:v>
                      </c:pt>
                      <c:pt idx="22">
                        <c:v>0.188973710893875</c:v>
                      </c:pt>
                      <c:pt idx="23">
                        <c:v>0.155947729731322</c:v>
                      </c:pt>
                      <c:pt idx="24">
                        <c:v>0.0558221504753045</c:v>
                      </c:pt>
                      <c:pt idx="25">
                        <c:v>0.0648166214967206</c:v>
                      </c:pt>
                      <c:pt idx="26">
                        <c:v>0.0310006880252579</c:v>
                      </c:pt>
                      <c:pt idx="27">
                        <c:v>0.202089875648044</c:v>
                      </c:pt>
                      <c:pt idx="28">
                        <c:v>0.0865149984</c:v>
                      </c:pt>
                      <c:pt idx="29">
                        <c:v>0.221274045585269</c:v>
                      </c:pt>
                      <c:pt idx="30">
                        <c:v>0.122967842830994</c:v>
                      </c:pt>
                      <c:pt idx="31">
                        <c:v>0.195891272684128</c:v>
                      </c:pt>
                      <c:pt idx="32">
                        <c:v>0.217518209901788</c:v>
                      </c:pt>
                      <c:pt idx="33">
                        <c:v>0.228140728779595</c:v>
                      </c:pt>
                      <c:pt idx="34">
                        <c:v>0.279944394125718</c:v>
                      </c:pt>
                      <c:pt idx="35">
                        <c:v>0.192291206479539</c:v>
                      </c:pt>
                      <c:pt idx="36">
                        <c:v>0.116528776749217</c:v>
                      </c:pt>
                      <c:pt idx="37">
                        <c:v>0.143059272009118</c:v>
                      </c:pt>
                      <c:pt idx="38">
                        <c:v>0.0398811866319867</c:v>
                      </c:pt>
                      <c:pt idx="39">
                        <c:v>0.146501550378893</c:v>
                      </c:pt>
                      <c:pt idx="40">
                        <c:v>0.118321199217902</c:v>
                      </c:pt>
                      <c:pt idx="41">
                        <c:v>0.169474798456734</c:v>
                      </c:pt>
                      <c:pt idx="42">
                        <c:v>0.103516018204706</c:v>
                      </c:pt>
                      <c:pt idx="43">
                        <c:v>0.149350851703407</c:v>
                      </c:pt>
                      <c:pt idx="44">
                        <c:v>0.2481202660133</c:v>
                      </c:pt>
                      <c:pt idx="45">
                        <c:v>0.195065080101256</c:v>
                      </c:pt>
                      <c:pt idx="46">
                        <c:v>0.21671183018492</c:v>
                      </c:pt>
                      <c:pt idx="47">
                        <c:v>0.225171317790462</c:v>
                      </c:pt>
                      <c:pt idx="48">
                        <c:v>0.0845698809673421</c:v>
                      </c:pt>
                      <c:pt idx="49">
                        <c:v>0.114367887394746</c:v>
                      </c:pt>
                      <c:pt idx="50">
                        <c:v>0.161981039366687</c:v>
                      </c:pt>
                      <c:pt idx="51">
                        <c:v>0.070837345948484</c:v>
                      </c:pt>
                      <c:pt idx="52">
                        <c:v>0.0907554950663789</c:v>
                      </c:pt>
                      <c:pt idx="53">
                        <c:v>0.041302879478457</c:v>
                      </c:pt>
                      <c:pt idx="54">
                        <c:v>0.170989056</c:v>
                      </c:pt>
                      <c:pt idx="55">
                        <c:v>0.00339552</c:v>
                      </c:pt>
                      <c:pt idx="56">
                        <c:v>0</c:v>
                      </c:pt>
                      <c:pt idx="57">
                        <c:v>0.194766599870848</c:v>
                      </c:pt>
                      <c:pt idx="58">
                        <c:v>0.113577588902309</c:v>
                      </c:pt>
                      <c:pt idx="59">
                        <c:v>0.0999194390342317</c:v>
                      </c:pt>
                      <c:pt idx="60">
                        <c:v>0.0078591730132541</c:v>
                      </c:pt>
                      <c:pt idx="61">
                        <c:v>0</c:v>
                      </c:pt>
                      <c:pt idx="62">
                        <c:v>0.0504658874876593</c:v>
                      </c:pt>
                      <c:pt idx="63">
                        <c:v>0.167439622230295</c:v>
                      </c:pt>
                      <c:pt idx="64">
                        <c:v>0.129183502247006</c:v>
                      </c:pt>
                      <c:pt idx="65">
                        <c:v>0.0938090638482078</c:v>
                      </c:pt>
                      <c:pt idx="66">
                        <c:v>0</c:v>
                      </c:pt>
                      <c:pt idx="67">
                        <c:v>0.0138504314780242</c:v>
                      </c:pt>
                      <c:pt idx="68">
                        <c:v>0.0533213534971922</c:v>
                      </c:pt>
                      <c:pt idx="69">
                        <c:v>0.0603185740206364</c:v>
                      </c:pt>
                      <c:pt idx="70">
                        <c:v>0.116371296804783</c:v>
                      </c:pt>
                      <c:pt idx="71">
                        <c:v>0.0553797252480753</c:v>
                      </c:pt>
                      <c:pt idx="72">
                        <c:v>0.075733516168232</c:v>
                      </c:pt>
                      <c:pt idx="73">
                        <c:v>0.00938845291435227</c:v>
                      </c:pt>
                      <c:pt idx="74">
                        <c:v>0.10698392585476</c:v>
                      </c:pt>
                      <c:pt idx="75">
                        <c:v>0.0671282631395752</c:v>
                      </c:pt>
                      <c:pt idx="76">
                        <c:v>0.0780173483959523</c:v>
                      </c:pt>
                      <c:pt idx="77">
                        <c:v>0.0713550545447804</c:v>
                      </c:pt>
                      <c:pt idx="78">
                        <c:v>0.0626677199294978</c:v>
                      </c:pt>
                      <c:pt idx="79">
                        <c:v>0.113764284934105</c:v>
                      </c:pt>
                      <c:pt idx="80">
                        <c:v>0.142929123639005</c:v>
                      </c:pt>
                      <c:pt idx="81">
                        <c:v>0.156226890143296</c:v>
                      </c:pt>
                      <c:pt idx="82">
                        <c:v>0.0699623750578965</c:v>
                      </c:pt>
                      <c:pt idx="83">
                        <c:v>0.172490389056</c:v>
                      </c:pt>
                      <c:pt idx="84">
                        <c:v>0.00144839158383754</c:v>
                      </c:pt>
                      <c:pt idx="85">
                        <c:v>1.25338998882049</c:v>
                      </c:pt>
                      <c:pt idx="86">
                        <c:v>0.0216780037530228</c:v>
                      </c:pt>
                      <c:pt idx="87">
                        <c:v>2.2289545954625</c:v>
                      </c:pt>
                      <c:pt idx="88">
                        <c:v>1.568458365743</c:v>
                      </c:pt>
                      <c:pt idx="89">
                        <c:v>0.055818103104</c:v>
                      </c:pt>
                      <c:pt idx="90">
                        <c:v>0.092399705990144</c:v>
                      </c:pt>
                      <c:pt idx="91">
                        <c:v>0.15112206018181</c:v>
                      </c:pt>
                      <c:pt idx="92">
                        <c:v>0.15761527903149</c:v>
                      </c:pt>
                      <c:pt idx="93">
                        <c:v>0.193823613547922</c:v>
                      </c:pt>
                      <c:pt idx="94">
                        <c:v>0.101334969271165</c:v>
                      </c:pt>
                      <c:pt idx="95">
                        <c:v>0.0760176618187772</c:v>
                      </c:pt>
                      <c:pt idx="96">
                        <c:v>0.109678342596925</c:v>
                      </c:pt>
                      <c:pt idx="97">
                        <c:v>0.19617340178057</c:v>
                      </c:pt>
                      <c:pt idx="98">
                        <c:v>1.23338669904804</c:v>
                      </c:pt>
                      <c:pt idx="99">
                        <c:v>0.517163362302621</c:v>
                      </c:pt>
                      <c:pt idx="100">
                        <c:v>0.108367507957965</c:v>
                      </c:pt>
                      <c:pt idx="101">
                        <c:v>0.0819453586513847</c:v>
                      </c:pt>
                      <c:pt idx="102">
                        <c:v>0.271171225989083</c:v>
                      </c:pt>
                      <c:pt idx="103">
                        <c:v>0.10190697271962</c:v>
                      </c:pt>
                      <c:pt idx="104">
                        <c:v>0.189974621187505</c:v>
                      </c:pt>
                      <c:pt idx="105">
                        <c:v>0.164523671763886</c:v>
                      </c:pt>
                      <c:pt idx="106">
                        <c:v>0.158950798367042</c:v>
                      </c:pt>
                      <c:pt idx="107">
                        <c:v>0.113977384899786</c:v>
                      </c:pt>
                      <c:pt idx="108">
                        <c:v>0.173126689029853</c:v>
                      </c:pt>
                      <c:pt idx="109">
                        <c:v>0.0517185909419013</c:v>
                      </c:pt>
                      <c:pt idx="110">
                        <c:v>0.191963015683171</c:v>
                      </c:pt>
                      <c:pt idx="111">
                        <c:v>0.26026561069146</c:v>
                      </c:pt>
                      <c:pt idx="112">
                        <c:v>0.351354777094538</c:v>
                      </c:pt>
                      <c:pt idx="113">
                        <c:v>0.503661173136837</c:v>
                      </c:pt>
                      <c:pt idx="114">
                        <c:v>0.491842215806562</c:v>
                      </c:pt>
                      <c:pt idx="115">
                        <c:v>0.273134008940515</c:v>
                      </c:pt>
                      <c:pt idx="116">
                        <c:v>0.0202122424991937</c:v>
                      </c:pt>
                      <c:pt idx="117">
                        <c:v>0.0176205381501568</c:v>
                      </c:pt>
                      <c:pt idx="118">
                        <c:v>#N/A</c:v>
                      </c:pt>
                      <c:pt idx="119">
                        <c:v>#N/A</c:v>
                      </c:pt>
                      <c:pt idx="120">
                        <c:v>0.109282172864516</c:v>
                      </c:pt>
                      <c:pt idx="121">
                        <c:v>0.00676501056</c:v>
                      </c:pt>
                      <c:pt idx="122">
                        <c:v>0.0630225269322277</c:v>
                      </c:pt>
                      <c:pt idx="123">
                        <c:v>0.0951810115195288</c:v>
                      </c:pt>
                      <c:pt idx="124">
                        <c:v>0.0784601342368589</c:v>
                      </c:pt>
                      <c:pt idx="125">
                        <c:v>0.0672481217626284</c:v>
                      </c:pt>
                      <c:pt idx="126">
                        <c:v>#N/A</c:v>
                      </c:pt>
                      <c:pt idx="127">
                        <c:v>#N/A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MX_WZ_XW_LXJ.xlsx]Sheet2'!$S$2</c15:sqref>
                        </c15:formulaRef>
                      </c:ext>
                    </c:extLst>
                    <c:strCache>
                      <c:ptCount val="1"/>
                      <c:pt idx="0">
                        <c:v>pNO3-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mmm\-yy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0.00_);[Red]\(0.00\)</c:formatCode>
                      <c:ptCount val="128"/>
                      <c:pt idx="0">
                        <c:v>0.0992312155504423</c:v>
                      </c:pt>
                      <c:pt idx="1">
                        <c:v>0.0967849608188068</c:v>
                      </c:pt>
                      <c:pt idx="2">
                        <c:v>0.030000011394639</c:v>
                      </c:pt>
                      <c:pt idx="3">
                        <c:v>0.05412096</c:v>
                      </c:pt>
                      <c:pt idx="4">
                        <c:v>0.06438528</c:v>
                      </c:pt>
                      <c:pt idx="5">
                        <c:v>0.0423792</c:v>
                      </c:pt>
                      <c:pt idx="6">
                        <c:v>0.1283953347338</c:v>
                      </c:pt>
                      <c:pt idx="7">
                        <c:v>0.218823855316046</c:v>
                      </c:pt>
                      <c:pt idx="8">
                        <c:v>0.101932849146719</c:v>
                      </c:pt>
                      <c:pt idx="9">
                        <c:v>0.190119704391303</c:v>
                      </c:pt>
                      <c:pt idx="10">
                        <c:v>0.202795589125734</c:v>
                      </c:pt>
                      <c:pt idx="11">
                        <c:v>0.296221536</c:v>
                      </c:pt>
                      <c:pt idx="12">
                        <c:v>0.105189463022227</c:v>
                      </c:pt>
                      <c:pt idx="13">
                        <c:v>0.108959801544187</c:v>
                      </c:pt>
                      <c:pt idx="14">
                        <c:v>0.0849251629868269</c:v>
                      </c:pt>
                      <c:pt idx="15">
                        <c:v>0.0339510375521486</c:v>
                      </c:pt>
                      <c:pt idx="16">
                        <c:v>0.0503758437276764</c:v>
                      </c:pt>
                      <c:pt idx="17">
                        <c:v>0.0591300801048597</c:v>
                      </c:pt>
                      <c:pt idx="18">
                        <c:v>0.0744659304310733</c:v>
                      </c:pt>
                      <c:pt idx="19">
                        <c:v>0.100752918479739</c:v>
                      </c:pt>
                      <c:pt idx="20">
                        <c:v>0.0789003016258063</c:v>
                      </c:pt>
                      <c:pt idx="21">
                        <c:v>0.15765062340966</c:v>
                      </c:pt>
                      <c:pt idx="22">
                        <c:v>0.182158314433424</c:v>
                      </c:pt>
                      <c:pt idx="23">
                        <c:v>0.124179018176372</c:v>
                      </c:pt>
                      <c:pt idx="24">
                        <c:v>0.0505356218951313</c:v>
                      </c:pt>
                      <c:pt idx="25">
                        <c:v>0.06934448855951</c:v>
                      </c:pt>
                      <c:pt idx="26">
                        <c:v>0.0404704651561322</c:v>
                      </c:pt>
                      <c:pt idx="27">
                        <c:v>0.0706983199796975</c:v>
                      </c:pt>
                      <c:pt idx="28">
                        <c:v>0.0564890794876992</c:v>
                      </c:pt>
                      <c:pt idx="29">
                        <c:v>0.136352306305533</c:v>
                      </c:pt>
                      <c:pt idx="30">
                        <c:v>0.097629337081145</c:v>
                      </c:pt>
                      <c:pt idx="31">
                        <c:v>0.129458674696209</c:v>
                      </c:pt>
                      <c:pt idx="32">
                        <c:v>0.137920140722111</c:v>
                      </c:pt>
                      <c:pt idx="33">
                        <c:v>0.166293179507265</c:v>
                      </c:pt>
                      <c:pt idx="34">
                        <c:v>0.257335889361155</c:v>
                      </c:pt>
                      <c:pt idx="35">
                        <c:v>0.15691483321775</c:v>
                      </c:pt>
                      <c:pt idx="36">
                        <c:v>0.0798339264423984</c:v>
                      </c:pt>
                      <c:pt idx="37">
                        <c:v>0.0374306684455578</c:v>
                      </c:pt>
                      <c:pt idx="38">
                        <c:v>0.0504532670987505</c:v>
                      </c:pt>
                      <c:pt idx="39">
                        <c:v>0.0587248672637116</c:v>
                      </c:pt>
                      <c:pt idx="40">
                        <c:v>0.0515536684770803</c:v>
                      </c:pt>
                      <c:pt idx="41">
                        <c:v>0.0945201113875087</c:v>
                      </c:pt>
                      <c:pt idx="42">
                        <c:v>0.0991467752469701</c:v>
                      </c:pt>
                      <c:pt idx="43">
                        <c:v>0.0953570585505005</c:v>
                      </c:pt>
                      <c:pt idx="44">
                        <c:v>0.17314706725102</c:v>
                      </c:pt>
                      <c:pt idx="45">
                        <c:v>0.129574640024226</c:v>
                      </c:pt>
                      <c:pt idx="46">
                        <c:v>0.194309014902762</c:v>
                      </c:pt>
                      <c:pt idx="47">
                        <c:v>0.186230410026763</c:v>
                      </c:pt>
                      <c:pt idx="48">
                        <c:v>0.0700493335263803</c:v>
                      </c:pt>
                      <c:pt idx="49">
                        <c:v>0.0534046890842701</c:v>
                      </c:pt>
                      <c:pt idx="50">
                        <c:v>0.0601690823387468</c:v>
                      </c:pt>
                      <c:pt idx="51">
                        <c:v>0.0683413081280157</c:v>
                      </c:pt>
                      <c:pt idx="52">
                        <c:v>0.070919161681942</c:v>
                      </c:pt>
                      <c:pt idx="53">
                        <c:v>0.050689006993007</c:v>
                      </c:pt>
                      <c:pt idx="54">
                        <c:v>0.097905024</c:v>
                      </c:pt>
                      <c:pt idx="55">
                        <c:v>0.098130528</c:v>
                      </c:pt>
                      <c:pt idx="56">
                        <c:v>0.0282383650215375</c:v>
                      </c:pt>
                      <c:pt idx="57">
                        <c:v>0.115332306437332</c:v>
                      </c:pt>
                      <c:pt idx="58">
                        <c:v>0.100548947795694</c:v>
                      </c:pt>
                      <c:pt idx="59">
                        <c:v>0.0644479485445621</c:v>
                      </c:pt>
                      <c:pt idx="60">
                        <c:v>0.000996447257054674</c:v>
                      </c:pt>
                      <c:pt idx="61">
                        <c:v>0.0311007722755374</c:v>
                      </c:pt>
                      <c:pt idx="62">
                        <c:v>0.0512891832574133</c:v>
                      </c:pt>
                      <c:pt idx="63">
                        <c:v>0.0672412001452964</c:v>
                      </c:pt>
                      <c:pt idx="64">
                        <c:v>0.0297650001883138</c:v>
                      </c:pt>
                      <c:pt idx="65">
                        <c:v>0.0339597847314368</c:v>
                      </c:pt>
                      <c:pt idx="66">
                        <c:v>0.104027033061262</c:v>
                      </c:pt>
                      <c:pt idx="67">
                        <c:v>0.0467471349615959</c:v>
                      </c:pt>
                      <c:pt idx="68">
                        <c:v>0.0354678680104692</c:v>
                      </c:pt>
                      <c:pt idx="69">
                        <c:v>0.0388689472343419</c:v>
                      </c:pt>
                      <c:pt idx="70">
                        <c:v>0.0921797266892652</c:v>
                      </c:pt>
                      <c:pt idx="71">
                        <c:v>0.0551450000855064</c:v>
                      </c:pt>
                      <c:pt idx="72">
                        <c:v>0.0631173733354149</c:v>
                      </c:pt>
                      <c:pt idx="73">
                        <c:v>0.0533947695392701</c:v>
                      </c:pt>
                      <c:pt idx="74">
                        <c:v>0.0728162350685419</c:v>
                      </c:pt>
                      <c:pt idx="75">
                        <c:v>0.0690372587381965</c:v>
                      </c:pt>
                      <c:pt idx="76">
                        <c:v>0.043582240598493</c:v>
                      </c:pt>
                      <c:pt idx="77">
                        <c:v>0.0511289405976147</c:v>
                      </c:pt>
                      <c:pt idx="78">
                        <c:v>0.108242798399936</c:v>
                      </c:pt>
                      <c:pt idx="79">
                        <c:v>0.10837990574518</c:v>
                      </c:pt>
                      <c:pt idx="80">
                        <c:v>0.137614528853821</c:v>
                      </c:pt>
                      <c:pt idx="81">
                        <c:v>0.0455406524706038</c:v>
                      </c:pt>
                      <c:pt idx="82">
                        <c:v>0.0653043457784664</c:v>
                      </c:pt>
                      <c:pt idx="83">
                        <c:v>0.153745613230923</c:v>
                      </c:pt>
                      <c:pt idx="84">
                        <c:v>0.000164428927152317</c:v>
                      </c:pt>
                      <c:pt idx="85">
                        <c:v>0.067398993247906</c:v>
                      </c:pt>
                      <c:pt idx="86">
                        <c:v>0.00513150813477352</c:v>
                      </c:pt>
                      <c:pt idx="87">
                        <c:v>0.230006549955821</c:v>
                      </c:pt>
                      <c:pt idx="88">
                        <c:v>0.0681786050567111</c:v>
                      </c:pt>
                      <c:pt idx="89">
                        <c:v>0.0427642468273143</c:v>
                      </c:pt>
                      <c:pt idx="90">
                        <c:v>0.0824213467703733</c:v>
                      </c:pt>
                      <c:pt idx="91">
                        <c:v>0.119591366116383</c:v>
                      </c:pt>
                      <c:pt idx="92">
                        <c:v>0.142349082440025</c:v>
                      </c:pt>
                      <c:pt idx="93">
                        <c:v>0.0728339509311384</c:v>
                      </c:pt>
                      <c:pt idx="94">
                        <c:v>0.154490796327296</c:v>
                      </c:pt>
                      <c:pt idx="95">
                        <c:v>0.101750898644741</c:v>
                      </c:pt>
                      <c:pt idx="96">
                        <c:v>0.0943499364923089</c:v>
                      </c:pt>
                      <c:pt idx="97">
                        <c:v>0.0260380923333166</c:v>
                      </c:pt>
                      <c:pt idx="98">
                        <c:v>0.0375725261663942</c:v>
                      </c:pt>
                      <c:pt idx="99">
                        <c:v>0.0357892720235354</c:v>
                      </c:pt>
                      <c:pt idx="100">
                        <c:v>0.0558085951763698</c:v>
                      </c:pt>
                      <c:pt idx="101">
                        <c:v>0.0676446148828541</c:v>
                      </c:pt>
                      <c:pt idx="102">
                        <c:v>0.0883868606609623</c:v>
                      </c:pt>
                      <c:pt idx="103">
                        <c:v>0.0814603585359526</c:v>
                      </c:pt>
                      <c:pt idx="104">
                        <c:v>0.0951280521181123</c:v>
                      </c:pt>
                      <c:pt idx="105">
                        <c:v>0.0792842159639141</c:v>
                      </c:pt>
                      <c:pt idx="106">
                        <c:v>0.0628552467249102</c:v>
                      </c:pt>
                      <c:pt idx="107">
                        <c:v>0.0596047467848279</c:v>
                      </c:pt>
                      <c:pt idx="108">
                        <c:v>0.0461625811744585</c:v>
                      </c:pt>
                      <c:pt idx="109">
                        <c:v>0.0334153662177021</c:v>
                      </c:pt>
                      <c:pt idx="110">
                        <c:v>0.0502628579565342</c:v>
                      </c:pt>
                      <c:pt idx="111">
                        <c:v>0.0505085978616973</c:v>
                      </c:pt>
                      <c:pt idx="112">
                        <c:v>0.0434152667179088</c:v>
                      </c:pt>
                      <c:pt idx="113">
                        <c:v>0.0777359152679428</c:v>
                      </c:pt>
                      <c:pt idx="114">
                        <c:v>0.0973515338485311</c:v>
                      </c:pt>
                      <c:pt idx="115">
                        <c:v>0.252480661819994</c:v>
                      </c:pt>
                      <c:pt idx="116">
                        <c:v>0.00352101564813083</c:v>
                      </c:pt>
                      <c:pt idx="117">
                        <c:v>0.00306953523626401</c:v>
                      </c:pt>
                      <c:pt idx="120">
                        <c:v>0.125346700004647</c:v>
                      </c:pt>
                      <c:pt idx="121">
                        <c:v>0.04089756384</c:v>
                      </c:pt>
                      <c:pt idx="122">
                        <c:v>0.0555807525343262</c:v>
                      </c:pt>
                      <c:pt idx="123">
                        <c:v>0.0606782982898319</c:v>
                      </c:pt>
                      <c:pt idx="124">
                        <c:v>0.0654576742151004</c:v>
                      </c:pt>
                      <c:pt idx="125">
                        <c:v>0.00254032778956414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29688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8618454"/>
        <c:crosses val="autoZero"/>
        <c:crossBetween val="midCat"/>
      </c:valAx>
      <c:valAx>
        <c:axId val="8861845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68815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tx>
            <c:strRef>
              <c:f>'[Guangzhou site_NNDMN (Updated to 202012) summarized by MX_WZ_XW_LXJ.xlsx]Sheet2'!$Q$2</c:f>
              <c:strCache>
                <c:ptCount val="1"/>
                <c:pt idx="0">
                  <c:v>HNO3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04166666666667"/>
                  <c:y val="-0.25986298133711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MX_WZ_XW_LXJ.xlsx]Sheet2'!$O$3:$O$130</c:f>
              <c:numCache>
                <c:formatCode>mmm\-yy</c:formatCode>
                <c:ptCount val="128"/>
                <c:pt idx="0">
                  <c:v>40299</c:v>
                </c:pt>
                <c:pt idx="1">
                  <c:v>40330</c:v>
                </c:pt>
                <c:pt idx="2">
                  <c:v>40360</c:v>
                </c:pt>
                <c:pt idx="3">
                  <c:v>40391</c:v>
                </c:pt>
                <c:pt idx="4">
                  <c:v>40422</c:v>
                </c:pt>
                <c:pt idx="5">
                  <c:v>40452</c:v>
                </c:pt>
                <c:pt idx="6">
                  <c:v>40483</c:v>
                </c:pt>
                <c:pt idx="7">
                  <c:v>40513</c:v>
                </c:pt>
                <c:pt idx="8">
                  <c:v>40544</c:v>
                </c:pt>
                <c:pt idx="9">
                  <c:v>40575</c:v>
                </c:pt>
                <c:pt idx="10">
                  <c:v>40603</c:v>
                </c:pt>
                <c:pt idx="11">
                  <c:v>40634</c:v>
                </c:pt>
                <c:pt idx="12">
                  <c:v>40664</c:v>
                </c:pt>
                <c:pt idx="13">
                  <c:v>40695</c:v>
                </c:pt>
                <c:pt idx="14">
                  <c:v>40725</c:v>
                </c:pt>
                <c:pt idx="15">
                  <c:v>40756</c:v>
                </c:pt>
                <c:pt idx="16">
                  <c:v>40787</c:v>
                </c:pt>
                <c:pt idx="17">
                  <c:v>40817</c:v>
                </c:pt>
                <c:pt idx="18">
                  <c:v>40848</c:v>
                </c:pt>
                <c:pt idx="19">
                  <c:v>40878</c:v>
                </c:pt>
                <c:pt idx="20">
                  <c:v>40909</c:v>
                </c:pt>
                <c:pt idx="21">
                  <c:v>40940</c:v>
                </c:pt>
                <c:pt idx="22">
                  <c:v>40969</c:v>
                </c:pt>
                <c:pt idx="23">
                  <c:v>41000</c:v>
                </c:pt>
                <c:pt idx="24">
                  <c:v>41030</c:v>
                </c:pt>
                <c:pt idx="25">
                  <c:v>41061</c:v>
                </c:pt>
                <c:pt idx="26">
                  <c:v>41091</c:v>
                </c:pt>
                <c:pt idx="27">
                  <c:v>41122</c:v>
                </c:pt>
                <c:pt idx="28">
                  <c:v>41153</c:v>
                </c:pt>
                <c:pt idx="29">
                  <c:v>41183</c:v>
                </c:pt>
                <c:pt idx="30">
                  <c:v>41214</c:v>
                </c:pt>
                <c:pt idx="31">
                  <c:v>41244</c:v>
                </c:pt>
                <c:pt idx="32">
                  <c:v>41275</c:v>
                </c:pt>
                <c:pt idx="33">
                  <c:v>41306</c:v>
                </c:pt>
                <c:pt idx="34">
                  <c:v>41334</c:v>
                </c:pt>
                <c:pt idx="35">
                  <c:v>41365</c:v>
                </c:pt>
                <c:pt idx="36">
                  <c:v>41395</c:v>
                </c:pt>
                <c:pt idx="37">
                  <c:v>41426</c:v>
                </c:pt>
                <c:pt idx="38">
                  <c:v>41456</c:v>
                </c:pt>
                <c:pt idx="39">
                  <c:v>41487</c:v>
                </c:pt>
                <c:pt idx="40">
                  <c:v>41518</c:v>
                </c:pt>
                <c:pt idx="41">
                  <c:v>41548</c:v>
                </c:pt>
                <c:pt idx="42">
                  <c:v>41579</c:v>
                </c:pt>
                <c:pt idx="43">
                  <c:v>41609</c:v>
                </c:pt>
                <c:pt idx="44">
                  <c:v>41640</c:v>
                </c:pt>
                <c:pt idx="45">
                  <c:v>41671</c:v>
                </c:pt>
                <c:pt idx="46">
                  <c:v>41699</c:v>
                </c:pt>
                <c:pt idx="47">
                  <c:v>41730</c:v>
                </c:pt>
                <c:pt idx="48">
                  <c:v>41760</c:v>
                </c:pt>
                <c:pt idx="49">
                  <c:v>41791</c:v>
                </c:pt>
                <c:pt idx="50">
                  <c:v>41821</c:v>
                </c:pt>
                <c:pt idx="51">
                  <c:v>41852</c:v>
                </c:pt>
                <c:pt idx="52">
                  <c:v>41883</c:v>
                </c:pt>
                <c:pt idx="53">
                  <c:v>41913</c:v>
                </c:pt>
                <c:pt idx="54">
                  <c:v>41944</c:v>
                </c:pt>
                <c:pt idx="55">
                  <c:v>41974</c:v>
                </c:pt>
                <c:pt idx="56">
                  <c:v>42005</c:v>
                </c:pt>
                <c:pt idx="57">
                  <c:v>42036</c:v>
                </c:pt>
                <c:pt idx="58">
                  <c:v>42064</c:v>
                </c:pt>
                <c:pt idx="59">
                  <c:v>42095</c:v>
                </c:pt>
                <c:pt idx="60">
                  <c:v>42125</c:v>
                </c:pt>
                <c:pt idx="61">
                  <c:v>42156</c:v>
                </c:pt>
                <c:pt idx="62">
                  <c:v>42186</c:v>
                </c:pt>
                <c:pt idx="63">
                  <c:v>42217</c:v>
                </c:pt>
                <c:pt idx="64">
                  <c:v>42248</c:v>
                </c:pt>
                <c:pt idx="65">
                  <c:v>42278</c:v>
                </c:pt>
                <c:pt idx="66">
                  <c:v>42309</c:v>
                </c:pt>
                <c:pt idx="67">
                  <c:v>42339</c:v>
                </c:pt>
                <c:pt idx="68">
                  <c:v>42370</c:v>
                </c:pt>
                <c:pt idx="69">
                  <c:v>42401</c:v>
                </c:pt>
                <c:pt idx="70">
                  <c:v>42430</c:v>
                </c:pt>
                <c:pt idx="71">
                  <c:v>42461</c:v>
                </c:pt>
                <c:pt idx="72">
                  <c:v>42491</c:v>
                </c:pt>
                <c:pt idx="73">
                  <c:v>42522</c:v>
                </c:pt>
                <c:pt idx="74">
                  <c:v>42552</c:v>
                </c:pt>
                <c:pt idx="75">
                  <c:v>42583</c:v>
                </c:pt>
                <c:pt idx="76">
                  <c:v>42614</c:v>
                </c:pt>
                <c:pt idx="77">
                  <c:v>42644</c:v>
                </c:pt>
                <c:pt idx="78">
                  <c:v>42675</c:v>
                </c:pt>
                <c:pt idx="79">
                  <c:v>42705</c:v>
                </c:pt>
                <c:pt idx="80">
                  <c:v>42736</c:v>
                </c:pt>
                <c:pt idx="81">
                  <c:v>42767</c:v>
                </c:pt>
                <c:pt idx="82">
                  <c:v>42795</c:v>
                </c:pt>
                <c:pt idx="83">
                  <c:v>42826</c:v>
                </c:pt>
                <c:pt idx="84">
                  <c:v>42856</c:v>
                </c:pt>
                <c:pt idx="85">
                  <c:v>42887</c:v>
                </c:pt>
                <c:pt idx="86">
                  <c:v>42917</c:v>
                </c:pt>
                <c:pt idx="87">
                  <c:v>42948</c:v>
                </c:pt>
                <c:pt idx="88">
                  <c:v>42979</c:v>
                </c:pt>
                <c:pt idx="89">
                  <c:v>43009</c:v>
                </c:pt>
                <c:pt idx="90">
                  <c:v>43040</c:v>
                </c:pt>
                <c:pt idx="91">
                  <c:v>43070</c:v>
                </c:pt>
                <c:pt idx="92">
                  <c:v>43115</c:v>
                </c:pt>
                <c:pt idx="93">
                  <c:v>43146</c:v>
                </c:pt>
                <c:pt idx="94">
                  <c:v>43174</c:v>
                </c:pt>
                <c:pt idx="95">
                  <c:v>43205</c:v>
                </c:pt>
                <c:pt idx="96">
                  <c:v>43235</c:v>
                </c:pt>
                <c:pt idx="97">
                  <c:v>43266</c:v>
                </c:pt>
                <c:pt idx="98">
                  <c:v>43296</c:v>
                </c:pt>
                <c:pt idx="99">
                  <c:v>43327</c:v>
                </c:pt>
                <c:pt idx="100">
                  <c:v>43358</c:v>
                </c:pt>
                <c:pt idx="101">
                  <c:v>43388</c:v>
                </c:pt>
                <c:pt idx="102">
                  <c:v>43419</c:v>
                </c:pt>
                <c:pt idx="103">
                  <c:v>43449</c:v>
                </c:pt>
                <c:pt idx="104">
                  <c:v>43480</c:v>
                </c:pt>
                <c:pt idx="105">
                  <c:v>43511</c:v>
                </c:pt>
                <c:pt idx="106">
                  <c:v>43539</c:v>
                </c:pt>
                <c:pt idx="107">
                  <c:v>43570</c:v>
                </c:pt>
                <c:pt idx="108">
                  <c:v>43600</c:v>
                </c:pt>
                <c:pt idx="109">
                  <c:v>43631</c:v>
                </c:pt>
                <c:pt idx="110">
                  <c:v>43661</c:v>
                </c:pt>
                <c:pt idx="111">
                  <c:v>43692</c:v>
                </c:pt>
                <c:pt idx="112">
                  <c:v>43723</c:v>
                </c:pt>
                <c:pt idx="113">
                  <c:v>43753</c:v>
                </c:pt>
                <c:pt idx="114">
                  <c:v>43784</c:v>
                </c:pt>
                <c:pt idx="115">
                  <c:v>43814</c:v>
                </c:pt>
                <c:pt idx="116">
                  <c:v>43845</c:v>
                </c:pt>
                <c:pt idx="117">
                  <c:v>43876</c:v>
                </c:pt>
                <c:pt idx="118">
                  <c:v>43905</c:v>
                </c:pt>
                <c:pt idx="119">
                  <c:v>43936</c:v>
                </c:pt>
                <c:pt idx="120">
                  <c:v>43966</c:v>
                </c:pt>
                <c:pt idx="121">
                  <c:v>43997</c:v>
                </c:pt>
                <c:pt idx="122">
                  <c:v>44027</c:v>
                </c:pt>
                <c:pt idx="123">
                  <c:v>44058</c:v>
                </c:pt>
                <c:pt idx="124">
                  <c:v>44089</c:v>
                </c:pt>
                <c:pt idx="125">
                  <c:v>44119</c:v>
                </c:pt>
                <c:pt idx="126">
                  <c:v>44150</c:v>
                </c:pt>
                <c:pt idx="127">
                  <c:v>44180</c:v>
                </c:pt>
              </c:numCache>
            </c:numRef>
          </c:xVal>
          <c:yVal>
            <c:numRef>
              <c:f>'[Guangzhou site_NNDMN (Updated to 202012) summarized by MX_WZ_XW_LXJ.xlsx]Sheet2'!$Q$3:$Q$130</c:f>
              <c:numCache>
                <c:formatCode>0.00_);[Red]\(0.00\)</c:formatCode>
                <c:ptCount val="128"/>
                <c:pt idx="0">
                  <c:v>0.757865427496467</c:v>
                </c:pt>
                <c:pt idx="1">
                  <c:v>0.865506956660802</c:v>
                </c:pt>
                <c:pt idx="2">
                  <c:v>1.75394667908806</c:v>
                </c:pt>
                <c:pt idx="3">
                  <c:v>0.42581376</c:v>
                </c:pt>
                <c:pt idx="4">
                  <c:v>0.6433344</c:v>
                </c:pt>
                <c:pt idx="5">
                  <c:v>0.52275456</c:v>
                </c:pt>
                <c:pt idx="6">
                  <c:v>0.587574568786061</c:v>
                </c:pt>
                <c:pt idx="7">
                  <c:v>0.323968399930591</c:v>
                </c:pt>
                <c:pt idx="8">
                  <c:v>0.102183034069803</c:v>
                </c:pt>
                <c:pt idx="9">
                  <c:v>0.194771205297252</c:v>
                </c:pt>
                <c:pt idx="10">
                  <c:v>0.266221168590765</c:v>
                </c:pt>
                <c:pt idx="11">
                  <c:v>0.508370819126283</c:v>
                </c:pt>
                <c:pt idx="12">
                  <c:v>1.02890244984347</c:v>
                </c:pt>
                <c:pt idx="13">
                  <c:v>1.42999406094056</c:v>
                </c:pt>
                <c:pt idx="14">
                  <c:v>0.720322359652689</c:v>
                </c:pt>
                <c:pt idx="15">
                  <c:v>0.803868686683588</c:v>
                </c:pt>
                <c:pt idx="16">
                  <c:v>0.910579337494297</c:v>
                </c:pt>
                <c:pt idx="17">
                  <c:v>0.559108245589067</c:v>
                </c:pt>
                <c:pt idx="18">
                  <c:v>0.880568409775254</c:v>
                </c:pt>
                <c:pt idx="19">
                  <c:v>0.672472967815594</c:v>
                </c:pt>
                <c:pt idx="20">
                  <c:v>0.0730043492110032</c:v>
                </c:pt>
                <c:pt idx="21">
                  <c:v>0.141479649489622</c:v>
                </c:pt>
                <c:pt idx="22">
                  <c:v>0.231580322328456</c:v>
                </c:pt>
                <c:pt idx="23">
                  <c:v>0.462391895080807</c:v>
                </c:pt>
                <c:pt idx="24">
                  <c:v>0.528271480185238</c:v>
                </c:pt>
                <c:pt idx="25">
                  <c:v>0.952601483415166</c:v>
                </c:pt>
                <c:pt idx="26">
                  <c:v>0.713180833429836</c:v>
                </c:pt>
                <c:pt idx="27">
                  <c:v>0.684467814904347</c:v>
                </c:pt>
                <c:pt idx="28">
                  <c:v>0.793472977942711</c:v>
                </c:pt>
                <c:pt idx="29">
                  <c:v>0.817191056015799</c:v>
                </c:pt>
                <c:pt idx="30">
                  <c:v>0.89771767260892</c:v>
                </c:pt>
                <c:pt idx="31">
                  <c:v>0.265713427674577</c:v>
                </c:pt>
                <c:pt idx="32">
                  <c:v>0.152553177571417</c:v>
                </c:pt>
                <c:pt idx="33">
                  <c:v>0.135473079122974</c:v>
                </c:pt>
                <c:pt idx="34">
                  <c:v>0.233216080298753</c:v>
                </c:pt>
                <c:pt idx="35">
                  <c:v>0.412315287619023</c:v>
                </c:pt>
                <c:pt idx="36">
                  <c:v>0.286277242970561</c:v>
                </c:pt>
                <c:pt idx="37">
                  <c:v>1.45164884938679</c:v>
                </c:pt>
                <c:pt idx="38">
                  <c:v>0.620758111889205</c:v>
                </c:pt>
                <c:pt idx="39">
                  <c:v>0.6608467158251</c:v>
                </c:pt>
                <c:pt idx="40">
                  <c:v>0.539698161627599</c:v>
                </c:pt>
                <c:pt idx="41">
                  <c:v>0.832457072586056</c:v>
                </c:pt>
                <c:pt idx="42">
                  <c:v>0.57696189111276</c:v>
                </c:pt>
                <c:pt idx="43">
                  <c:v>0.250239743901321</c:v>
                </c:pt>
                <c:pt idx="44">
                  <c:v>0.220441345050773</c:v>
                </c:pt>
                <c:pt idx="45">
                  <c:v>0.138511860594933</c:v>
                </c:pt>
                <c:pt idx="46">
                  <c:v>0.171749637639647</c:v>
                </c:pt>
                <c:pt idx="47">
                  <c:v>0.512233766004267</c:v>
                </c:pt>
                <c:pt idx="48">
                  <c:v>0.525398369295914</c:v>
                </c:pt>
                <c:pt idx="49">
                  <c:v>0.829635736879882</c:v>
                </c:pt>
                <c:pt idx="50">
                  <c:v>0.613967186650436</c:v>
                </c:pt>
                <c:pt idx="51">
                  <c:v>0.69585447360694</c:v>
                </c:pt>
                <c:pt idx="52">
                  <c:v>0.66463006685769</c:v>
                </c:pt>
                <c:pt idx="53">
                  <c:v>0.19737496718666</c:v>
                </c:pt>
                <c:pt idx="54">
                  <c:v>0.40660704</c:v>
                </c:pt>
                <c:pt idx="55">
                  <c:v>0.419484096</c:v>
                </c:pt>
                <c:pt idx="56">
                  <c:v>0.48636729607974</c:v>
                </c:pt>
                <c:pt idx="57">
                  <c:v>0.0580908345353796</c:v>
                </c:pt>
                <c:pt idx="58">
                  <c:v>0.438119436920514</c:v>
                </c:pt>
                <c:pt idx="59">
                  <c:v>0.502442277784212</c:v>
                </c:pt>
                <c:pt idx="60">
                  <c:v>0.220824732246677</c:v>
                </c:pt>
                <c:pt idx="61">
                  <c:v>0.310943862784143</c:v>
                </c:pt>
                <c:pt idx="62">
                  <c:v>0.310246997945587</c:v>
                </c:pt>
                <c:pt idx="63">
                  <c:v>0.428614404649476</c:v>
                </c:pt>
                <c:pt idx="64">
                  <c:v>0.130020804608142</c:v>
                </c:pt>
                <c:pt idx="65">
                  <c:v>0.0902476911935566</c:v>
                </c:pt>
                <c:pt idx="66">
                  <c:v>0.727802853979973</c:v>
                </c:pt>
                <c:pt idx="67">
                  <c:v>0.702165963106582</c:v>
                </c:pt>
                <c:pt idx="68">
                  <c:v>0.181199728745142</c:v>
                </c:pt>
                <c:pt idx="69">
                  <c:v>0.219139204900891</c:v>
                </c:pt>
                <c:pt idx="70">
                  <c:v>0.541025421178088</c:v>
                </c:pt>
                <c:pt idx="71">
                  <c:v>0.108263275250002</c:v>
                </c:pt>
                <c:pt idx="72">
                  <c:v>0.615003205985094</c:v>
                </c:pt>
                <c:pt idx="73">
                  <c:v>0.437776308605794</c:v>
                </c:pt>
                <c:pt idx="74">
                  <c:v>0.617020236814485</c:v>
                </c:pt>
                <c:pt idx="75">
                  <c:v>0.861650066582083</c:v>
                </c:pt>
                <c:pt idx="76">
                  <c:v>1.26255039422786</c:v>
                </c:pt>
                <c:pt idx="77">
                  <c:v>0.356898550882281</c:v>
                </c:pt>
                <c:pt idx="78">
                  <c:v>0.438519618185277</c:v>
                </c:pt>
                <c:pt idx="79">
                  <c:v>0.427745156786485</c:v>
                </c:pt>
                <c:pt idx="80">
                  <c:v>0.571261450365448</c:v>
                </c:pt>
                <c:pt idx="81">
                  <c:v>0.401929716671237</c:v>
                </c:pt>
                <c:pt idx="82">
                  <c:v>0.290301995085504</c:v>
                </c:pt>
                <c:pt idx="83">
                  <c:v>0.74220889439934</c:v>
                </c:pt>
                <c:pt idx="84">
                  <c:v>0.682047413285387</c:v>
                </c:pt>
                <c:pt idx="85">
                  <c:v>0.0983967777378664</c:v>
                </c:pt>
                <c:pt idx="86">
                  <c:v>0.0189596384252782</c:v>
                </c:pt>
                <c:pt idx="87">
                  <c:v>1.13025057184515</c:v>
                </c:pt>
                <c:pt idx="88">
                  <c:v>0.112249613675002</c:v>
                </c:pt>
                <c:pt idx="89">
                  <c:v>0.30435010073179</c:v>
                </c:pt>
                <c:pt idx="90">
                  <c:v>0.410799694274436</c:v>
                </c:pt>
                <c:pt idx="91">
                  <c:v>0.55119859636958</c:v>
                </c:pt>
                <c:pt idx="92">
                  <c:v>0.484262351802597</c:v>
                </c:pt>
                <c:pt idx="93">
                  <c:v>0.246654541745234</c:v>
                </c:pt>
                <c:pt idx="94">
                  <c:v>0.563756882798834</c:v>
                </c:pt>
                <c:pt idx="95">
                  <c:v>0.384960464235896</c:v>
                </c:pt>
                <c:pt idx="96">
                  <c:v>0.757818945636933</c:v>
                </c:pt>
                <c:pt idx="97">
                  <c:v>0.200141315167001</c:v>
                </c:pt>
                <c:pt idx="98">
                  <c:v>0.0350227572238997</c:v>
                </c:pt>
                <c:pt idx="99">
                  <c:v>0.0201271056690787</c:v>
                </c:pt>
                <c:pt idx="100">
                  <c:v>0.166741066878726</c:v>
                </c:pt>
                <c:pt idx="101">
                  <c:v>0.289181012350775</c:v>
                </c:pt>
                <c:pt idx="102">
                  <c:v>0.40348495687541</c:v>
                </c:pt>
                <c:pt idx="103">
                  <c:v>0.494308364280441</c:v>
                </c:pt>
                <c:pt idx="104">
                  <c:v>0.410908246307297</c:v>
                </c:pt>
                <c:pt idx="105">
                  <c:v>0.316441313621023</c:v>
                </c:pt>
                <c:pt idx="106">
                  <c:v>0.394149822023464</c:v>
                </c:pt>
                <c:pt idx="107">
                  <c:v>0.265510135161702</c:v>
                </c:pt>
                <c:pt idx="108">
                  <c:v>0.208135925316191</c:v>
                </c:pt>
                <c:pt idx="109">
                  <c:v>0.358516717759884</c:v>
                </c:pt>
                <c:pt idx="110">
                  <c:v>0.0709281014791127</c:v>
                </c:pt>
                <c:pt idx="111">
                  <c:v>0.0970100310673528</c:v>
                </c:pt>
                <c:pt idx="112">
                  <c:v>0.0652135633848084</c:v>
                </c:pt>
                <c:pt idx="113">
                  <c:v>0.0896215006457883</c:v>
                </c:pt>
                <c:pt idx="114">
                  <c:v>0.332162266089642</c:v>
                </c:pt>
                <c:pt idx="115">
                  <c:v>0.569804163952285</c:v>
                </c:pt>
                <c:pt idx="116">
                  <c:v>0.000973064037603289</c:v>
                </c:pt>
                <c:pt idx="117">
                  <c:v>0.000933156124725637</c:v>
                </c:pt>
                <c:pt idx="120">
                  <c:v>0.290644849955168</c:v>
                </c:pt>
                <c:pt idx="121">
                  <c:v>0.22129615476</c:v>
                </c:pt>
                <c:pt idx="122">
                  <c:v>0.38344952275528</c:v>
                </c:pt>
                <c:pt idx="123">
                  <c:v>0.316937791227564</c:v>
                </c:pt>
                <c:pt idx="124">
                  <c:v>0.0628159221427301</c:v>
                </c:pt>
                <c:pt idx="125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6881583"/>
        <c:axId val="8861845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MX_WZ_XW_LXJ.xlsx]Sheet2'!$P$2</c15:sqref>
                        </c15:formulaRef>
                      </c:ext>
                    </c:extLst>
                    <c:strCache>
                      <c:ptCount val="1"/>
                      <c:pt idx="0">
                        <c:v>NH3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mmm\-yy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0.00_);[Red]\(0.00\)</c:formatCode>
                      <c:ptCount val="128"/>
                      <c:pt idx="0">
                        <c:v>0.662261184</c:v>
                      </c:pt>
                      <c:pt idx="1">
                        <c:v>0.855546624</c:v>
                      </c:pt>
                      <c:pt idx="2">
                        <c:v>0.664778016</c:v>
                      </c:pt>
                      <c:pt idx="3">
                        <c:v>0.737718159791522</c:v>
                      </c:pt>
                      <c:pt idx="4">
                        <c:v>0.308339136</c:v>
                      </c:pt>
                      <c:pt idx="5">
                        <c:v>1.03980469378366</c:v>
                      </c:pt>
                      <c:pt idx="6">
                        <c:v>0.792820237572862</c:v>
                      </c:pt>
                      <c:pt idx="7">
                        <c:v>0.666827309221861</c:v>
                      </c:pt>
                      <c:pt idx="8">
                        <c:v>0.231070075780062</c:v>
                      </c:pt>
                      <c:pt idx="9">
                        <c:v>0.457557984</c:v>
                      </c:pt>
                      <c:pt idx="10">
                        <c:v>0.415881216</c:v>
                      </c:pt>
                      <c:pt idx="11">
                        <c:v>0.890920911841256</c:v>
                      </c:pt>
                      <c:pt idx="12">
                        <c:v>0.749570532713714</c:v>
                      </c:pt>
                      <c:pt idx="13">
                        <c:v>0.597018226320397</c:v>
                      </c:pt>
                      <c:pt idx="14">
                        <c:v>0.751271191173221</c:v>
                      </c:pt>
                      <c:pt idx="15">
                        <c:v>1.215748464083</c:v>
                      </c:pt>
                      <c:pt idx="16">
                        <c:v>1.24254496938898</c:v>
                      </c:pt>
                      <c:pt idx="17">
                        <c:v>1.26103832620938</c:v>
                      </c:pt>
                      <c:pt idx="18">
                        <c:v>0.9229875575727</c:v>
                      </c:pt>
                      <c:pt idx="19">
                        <c:v>0.369277984824018</c:v>
                      </c:pt>
                      <c:pt idx="20">
                        <c:v>0.301108062093646</c:v>
                      </c:pt>
                      <c:pt idx="21">
                        <c:v>0.474784716290056</c:v>
                      </c:pt>
                      <c:pt idx="22">
                        <c:v>0.791682593080009</c:v>
                      </c:pt>
                      <c:pt idx="23">
                        <c:v>0.989936353530309</c:v>
                      </c:pt>
                      <c:pt idx="24">
                        <c:v>0.927526524881625</c:v>
                      </c:pt>
                      <c:pt idx="25">
                        <c:v>0.870939290744972</c:v>
                      </c:pt>
                      <c:pt idx="26">
                        <c:v>1.60594657554609</c:v>
                      </c:pt>
                      <c:pt idx="27">
                        <c:v>1.13634415168763</c:v>
                      </c:pt>
                      <c:pt idx="28">
                        <c:v>1.11874351824012</c:v>
                      </c:pt>
                      <c:pt idx="29">
                        <c:v>0.968572445207541</c:v>
                      </c:pt>
                      <c:pt idx="30">
                        <c:v>0.771513364409192</c:v>
                      </c:pt>
                      <c:pt idx="31">
                        <c:v>0.614723577524568</c:v>
                      </c:pt>
                      <c:pt idx="32">
                        <c:v>0.498682550269781</c:v>
                      </c:pt>
                      <c:pt idx="33">
                        <c:v>0.589003899535026</c:v>
                      </c:pt>
                      <c:pt idx="34">
                        <c:v>0.591266140332876</c:v>
                      </c:pt>
                      <c:pt idx="35">
                        <c:v>1.01805193721225</c:v>
                      </c:pt>
                      <c:pt idx="36">
                        <c:v>0.116507482001245</c:v>
                      </c:pt>
                      <c:pt idx="37">
                        <c:v>0.742949083555886</c:v>
                      </c:pt>
                      <c:pt idx="38">
                        <c:v>0.748789539135435</c:v>
                      </c:pt>
                      <c:pt idx="39">
                        <c:v>0.897337838899797</c:v>
                      </c:pt>
                      <c:pt idx="40">
                        <c:v>1.13787561155768</c:v>
                      </c:pt>
                      <c:pt idx="41">
                        <c:v>0.965195464266033</c:v>
                      </c:pt>
                      <c:pt idx="42">
                        <c:v>0.934708180420258</c:v>
                      </c:pt>
                      <c:pt idx="43">
                        <c:v>0.474974422845691</c:v>
                      </c:pt>
                      <c:pt idx="44">
                        <c:v>0.572234669653481</c:v>
                      </c:pt>
                      <c:pt idx="45">
                        <c:v>0.558519173390454</c:v>
                      </c:pt>
                      <c:pt idx="46">
                        <c:v>0.534036619202</c:v>
                      </c:pt>
                      <c:pt idx="47">
                        <c:v>1.20102136681823</c:v>
                      </c:pt>
                      <c:pt idx="48">
                        <c:v>0.577892889423507</c:v>
                      </c:pt>
                      <c:pt idx="49">
                        <c:v>0.566045631268064</c:v>
                      </c:pt>
                      <c:pt idx="50">
                        <c:v>1.82429116915289</c:v>
                      </c:pt>
                      <c:pt idx="51">
                        <c:v>1.35541173974294</c:v>
                      </c:pt>
                      <c:pt idx="52">
                        <c:v>1.06933546245805</c:v>
                      </c:pt>
                      <c:pt idx="53">
                        <c:v>0.136273831052586</c:v>
                      </c:pt>
                      <c:pt idx="54">
                        <c:v>1.15176816</c:v>
                      </c:pt>
                      <c:pt idx="55">
                        <c:v>0.585906048</c:v>
                      </c:pt>
                      <c:pt idx="56">
                        <c:v>0.575242294953039</c:v>
                      </c:pt>
                      <c:pt idx="57">
                        <c:v>0.627729283057123</c:v>
                      </c:pt>
                      <c:pt idx="58">
                        <c:v>0.687203439448802</c:v>
                      </c:pt>
                      <c:pt idx="59">
                        <c:v>1.72623586430241</c:v>
                      </c:pt>
                      <c:pt idx="60">
                        <c:v>0.805800678573718</c:v>
                      </c:pt>
                      <c:pt idx="61">
                        <c:v>1.44275861764859</c:v>
                      </c:pt>
                      <c:pt idx="62">
                        <c:v>0.946262178539877</c:v>
                      </c:pt>
                      <c:pt idx="63">
                        <c:v>1.56037896287687</c:v>
                      </c:pt>
                      <c:pt idx="64">
                        <c:v>1.6781905336442</c:v>
                      </c:pt>
                      <c:pt idx="65">
                        <c:v>1.25198383702708</c:v>
                      </c:pt>
                      <c:pt idx="66">
                        <c:v>0.955635090109894</c:v>
                      </c:pt>
                      <c:pt idx="67">
                        <c:v>0.387486777862172</c:v>
                      </c:pt>
                      <c:pt idx="68">
                        <c:v>0.371569510286613</c:v>
                      </c:pt>
                      <c:pt idx="69">
                        <c:v>0.444029584253132</c:v>
                      </c:pt>
                      <c:pt idx="70">
                        <c:v>0.784055931549036</c:v>
                      </c:pt>
                      <c:pt idx="71">
                        <c:v>0.948893455002372</c:v>
                      </c:pt>
                      <c:pt idx="72">
                        <c:v>0.693663941098897</c:v>
                      </c:pt>
                      <c:pt idx="73">
                        <c:v>1.32322014496066</c:v>
                      </c:pt>
                      <c:pt idx="74">
                        <c:v>1.48150223863585</c:v>
                      </c:pt>
                      <c:pt idx="75">
                        <c:v>1.09018077330205</c:v>
                      </c:pt>
                      <c:pt idx="76">
                        <c:v>1.44202059192722</c:v>
                      </c:pt>
                      <c:pt idx="77">
                        <c:v>0.800082942401393</c:v>
                      </c:pt>
                      <c:pt idx="78">
                        <c:v>1.41902052158126</c:v>
                      </c:pt>
                      <c:pt idx="79">
                        <c:v>1.4686142842942</c:v>
                      </c:pt>
                      <c:pt idx="80">
                        <c:v>0.661309381086794</c:v>
                      </c:pt>
                      <c:pt idx="81">
                        <c:v>0.256413864391506</c:v>
                      </c:pt>
                      <c:pt idx="82">
                        <c:v>0.33456968915936</c:v>
                      </c:pt>
                      <c:pt idx="83">
                        <c:v>2.20756205359545</c:v>
                      </c:pt>
                      <c:pt idx="84">
                        <c:v>0.893893324411462</c:v>
                      </c:pt>
                      <c:pt idx="85">
                        <c:v>4.16581051658639</c:v>
                      </c:pt>
                      <c:pt idx="86">
                        <c:v>2.21828295066878</c:v>
                      </c:pt>
                      <c:pt idx="87">
                        <c:v>0.88889993297757</c:v>
                      </c:pt>
                      <c:pt idx="88">
                        <c:v>0.501072820656193</c:v>
                      </c:pt>
                      <c:pt idx="89">
                        <c:v>3.13233028987625</c:v>
                      </c:pt>
                      <c:pt idx="90">
                        <c:v>0.630443499737719</c:v>
                      </c:pt>
                      <c:pt idx="91">
                        <c:v>0.460694351025602</c:v>
                      </c:pt>
                      <c:pt idx="92">
                        <c:v>0.500550301647701</c:v>
                      </c:pt>
                      <c:pt idx="93">
                        <c:v>0.421961627067381</c:v>
                      </c:pt>
                      <c:pt idx="94">
                        <c:v>0.739707984256908</c:v>
                      </c:pt>
                      <c:pt idx="95">
                        <c:v>0.871294881373825</c:v>
                      </c:pt>
                      <c:pt idx="96">
                        <c:v>1.30919894900903</c:v>
                      </c:pt>
                      <c:pt idx="97">
                        <c:v>1.06697948407606</c:v>
                      </c:pt>
                      <c:pt idx="98">
                        <c:v>2.6157625894381</c:v>
                      </c:pt>
                      <c:pt idx="99">
                        <c:v>2.0315133586299</c:v>
                      </c:pt>
                      <c:pt idx="100">
                        <c:v>1.41599494198601</c:v>
                      </c:pt>
                      <c:pt idx="101">
                        <c:v>0.858146839802715</c:v>
                      </c:pt>
                      <c:pt idx="102">
                        <c:v>0.775132829279787</c:v>
                      </c:pt>
                      <c:pt idx="103">
                        <c:v>0.602807935135254</c:v>
                      </c:pt>
                      <c:pt idx="104">
                        <c:v>0.472236529263579</c:v>
                      </c:pt>
                      <c:pt idx="105">
                        <c:v>0.659084267797156</c:v>
                      </c:pt>
                      <c:pt idx="106">
                        <c:v>0.872270157126211</c:v>
                      </c:pt>
                      <c:pt idx="107">
                        <c:v>1.25056225329359</c:v>
                      </c:pt>
                      <c:pt idx="108">
                        <c:v>1.3218779200908</c:v>
                      </c:pt>
                      <c:pt idx="109">
                        <c:v>1.08615322070152</c:v>
                      </c:pt>
                      <c:pt idx="110">
                        <c:v>1.10352095723169</c:v>
                      </c:pt>
                      <c:pt idx="111">
                        <c:v>1.40101217680959</c:v>
                      </c:pt>
                      <c:pt idx="112">
                        <c:v>1.9524351956453</c:v>
                      </c:pt>
                      <c:pt idx="113">
                        <c:v>2.47654692870859</c:v>
                      </c:pt>
                      <c:pt idx="114">
                        <c:v>0.29393443036421</c:v>
                      </c:pt>
                      <c:pt idx="115">
                        <c:v>0.695734098404438</c:v>
                      </c:pt>
                      <c:pt idx="116">
                        <c:v>0.749890038722827</c:v>
                      </c:pt>
                      <c:pt idx="117">
                        <c:v>0.728138790917699</c:v>
                      </c:pt>
                      <c:pt idx="120">
                        <c:v>1.14999544476085</c:v>
                      </c:pt>
                      <c:pt idx="121">
                        <c:v>0.797758372923102</c:v>
                      </c:pt>
                      <c:pt idx="122">
                        <c:v>0.672085769910704</c:v>
                      </c:pt>
                      <c:pt idx="123">
                        <c:v>1.4147142372255</c:v>
                      </c:pt>
                      <c:pt idx="124">
                        <c:v>0.938007646938342</c:v>
                      </c:pt>
                      <c:pt idx="125">
                        <c:v>0.71149995936586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MX_WZ_XW_LXJ.xlsx]Sheet2'!$T$2</c15:sqref>
                        </c15:formulaRef>
                      </c:ext>
                    </c:extLst>
                    <c:strCache>
                      <c:ptCount val="1"/>
                      <c:pt idx="0">
                        <c:v>NO2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mmm\-yy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0.00_);[Red]\(0.00\)</c:formatCode>
                      <c:ptCount val="128"/>
                      <c:pt idx="0">
                        <c:v>0.442425260279753</c:v>
                      </c:pt>
                      <c:pt idx="1">
                        <c:v>0.457698050989701</c:v>
                      </c:pt>
                      <c:pt idx="2">
                        <c:v>0.292406002522216</c:v>
                      </c:pt>
                      <c:pt idx="3">
                        <c:v>0.487685708622348</c:v>
                      </c:pt>
                      <c:pt idx="4">
                        <c:v>0.510710143144248</c:v>
                      </c:pt>
                      <c:pt idx="5">
                        <c:v>0.498167244192188</c:v>
                      </c:pt>
                      <c:pt idx="6">
                        <c:v>0.58667851975125</c:v>
                      </c:pt>
                      <c:pt idx="7">
                        <c:v>0.325554505067554</c:v>
                      </c:pt>
                      <c:pt idx="8">
                        <c:v>0.226507919840256</c:v>
                      </c:pt>
                      <c:pt idx="9">
                        <c:v>0.210218912844012</c:v>
                      </c:pt>
                      <c:pt idx="10">
                        <c:v>0.324495922726435</c:v>
                      </c:pt>
                      <c:pt idx="11">
                        <c:v>0.413916278762971</c:v>
                      </c:pt>
                      <c:pt idx="12">
                        <c:v>0.404445946239734</c:v>
                      </c:pt>
                      <c:pt idx="13">
                        <c:v>0.439790876277226</c:v>
                      </c:pt>
                      <c:pt idx="14">
                        <c:v>0.42003155065255</c:v>
                      </c:pt>
                      <c:pt idx="15">
                        <c:v>0.558575129414001</c:v>
                      </c:pt>
                      <c:pt idx="16">
                        <c:v>0.327801251606599</c:v>
                      </c:pt>
                      <c:pt idx="17">
                        <c:v>0.365202502470954</c:v>
                      </c:pt>
                      <c:pt idx="18">
                        <c:v>0.366750352042867</c:v>
                      </c:pt>
                      <c:pt idx="19">
                        <c:v>0.212604774180936</c:v>
                      </c:pt>
                      <c:pt idx="20">
                        <c:v>0.140033774549833</c:v>
                      </c:pt>
                      <c:pt idx="21">
                        <c:v>0.252501572347899</c:v>
                      </c:pt>
                      <c:pt idx="22">
                        <c:v>0.26664413047762</c:v>
                      </c:pt>
                      <c:pt idx="23">
                        <c:v>0.240781121795645</c:v>
                      </c:pt>
                      <c:pt idx="24">
                        <c:v>0.272601324065627</c:v>
                      </c:pt>
                      <c:pt idx="25">
                        <c:v>0.270141278672</c:v>
                      </c:pt>
                      <c:pt idx="26">
                        <c:v>0.299402215809059</c:v>
                      </c:pt>
                      <c:pt idx="27">
                        <c:v>0.293972267376674</c:v>
                      </c:pt>
                      <c:pt idx="28">
                        <c:v>0.229410369013661</c:v>
                      </c:pt>
                      <c:pt idx="29">
                        <c:v>0.362141383461591</c:v>
                      </c:pt>
                      <c:pt idx="30">
                        <c:v>0.509688700963001</c:v>
                      </c:pt>
                      <c:pt idx="31">
                        <c:v>0.252002016</c:v>
                      </c:pt>
                      <c:pt idx="32">
                        <c:v>0.222663543832785</c:v>
                      </c:pt>
                      <c:pt idx="33">
                        <c:v>0.22456713659619</c:v>
                      </c:pt>
                      <c:pt idx="34">
                        <c:v>0.281764402872539</c:v>
                      </c:pt>
                      <c:pt idx="35">
                        <c:v>0.389884190082501</c:v>
                      </c:pt>
                      <c:pt idx="36">
                        <c:v>0.403222410491667</c:v>
                      </c:pt>
                      <c:pt idx="37">
                        <c:v>0.298277844570662</c:v>
                      </c:pt>
                      <c:pt idx="38">
                        <c:v>0.356762393298148</c:v>
                      </c:pt>
                      <c:pt idx="39">
                        <c:v>0.337155147698724</c:v>
                      </c:pt>
                      <c:pt idx="40">
                        <c:v>0.34742927402885</c:v>
                      </c:pt>
                      <c:pt idx="41">
                        <c:v>0.46845794332038</c:v>
                      </c:pt>
                      <c:pt idx="42">
                        <c:v>0.395165156027337</c:v>
                      </c:pt>
                      <c:pt idx="43">
                        <c:v>0.296574705864423</c:v>
                      </c:pt>
                      <c:pt idx="44">
                        <c:v>0.152352041618364</c:v>
                      </c:pt>
                      <c:pt idx="45">
                        <c:v>0.160040824085479</c:v>
                      </c:pt>
                      <c:pt idx="46">
                        <c:v>0.354851297249251</c:v>
                      </c:pt>
                      <c:pt idx="47">
                        <c:v>0.411626991247028</c:v>
                      </c:pt>
                      <c:pt idx="48">
                        <c:v>0.419615979110673</c:v>
                      </c:pt>
                      <c:pt idx="49">
                        <c:v>0.424275178155821</c:v>
                      </c:pt>
                      <c:pt idx="50">
                        <c:v>0.202226071470861</c:v>
                      </c:pt>
                      <c:pt idx="51">
                        <c:v>0.277199793217136</c:v>
                      </c:pt>
                      <c:pt idx="52">
                        <c:v>0.36575057248122</c:v>
                      </c:pt>
                      <c:pt idx="53">
                        <c:v>0.471590418001783</c:v>
                      </c:pt>
                      <c:pt idx="54">
                        <c:v>0.54377568</c:v>
                      </c:pt>
                      <c:pt idx="55">
                        <c:v>0.38320128</c:v>
                      </c:pt>
                      <c:pt idx="56">
                        <c:v>0.451779958143271</c:v>
                      </c:pt>
                      <c:pt idx="57">
                        <c:v>0.321696361598019</c:v>
                      </c:pt>
                      <c:pt idx="58">
                        <c:v>0.426469587179215</c:v>
                      </c:pt>
                      <c:pt idx="59">
                        <c:v>0.51887442830608</c:v>
                      </c:pt>
                      <c:pt idx="60">
                        <c:v>0.506273955983381</c:v>
                      </c:pt>
                      <c:pt idx="61">
                        <c:v>0.369229378611771</c:v>
                      </c:pt>
                      <c:pt idx="62">
                        <c:v>0.41487486854515</c:v>
                      </c:pt>
                      <c:pt idx="63">
                        <c:v>0.398396033887121</c:v>
                      </c:pt>
                      <c:pt idx="64">
                        <c:v>0.202346882910932</c:v>
                      </c:pt>
                      <c:pt idx="65">
                        <c:v>0.263445373767786</c:v>
                      </c:pt>
                      <c:pt idx="66">
                        <c:v>0.458442433738207</c:v>
                      </c:pt>
                      <c:pt idx="67">
                        <c:v>0.450595702737504</c:v>
                      </c:pt>
                      <c:pt idx="68">
                        <c:v>0.297993768046417</c:v>
                      </c:pt>
                      <c:pt idx="69">
                        <c:v>0.218421058521969</c:v>
                      </c:pt>
                      <c:pt idx="70">
                        <c:v>0.4486512035271</c:v>
                      </c:pt>
                      <c:pt idx="71">
                        <c:v>0.691527485271565</c:v>
                      </c:pt>
                      <c:pt idx="72">
                        <c:v>0.45988182451313</c:v>
                      </c:pt>
                      <c:pt idx="73">
                        <c:v>0.469549232121121</c:v>
                      </c:pt>
                      <c:pt idx="74">
                        <c:v>0.30242513333516</c:v>
                      </c:pt>
                      <c:pt idx="75">
                        <c:v>0.292772843639117</c:v>
                      </c:pt>
                      <c:pt idx="76">
                        <c:v>0.278951010016657</c:v>
                      </c:pt>
                      <c:pt idx="77">
                        <c:v>0.243757011477832</c:v>
                      </c:pt>
                      <c:pt idx="78">
                        <c:v>0.479198057268689</c:v>
                      </c:pt>
                      <c:pt idx="79">
                        <c:v>0.499671807263098</c:v>
                      </c:pt>
                      <c:pt idx="80">
                        <c:v>0.316413522635741</c:v>
                      </c:pt>
                      <c:pt idx="81">
                        <c:v>0.231067575670017</c:v>
                      </c:pt>
                      <c:pt idx="82">
                        <c:v>0.421218487964685</c:v>
                      </c:pt>
                      <c:pt idx="83">
                        <c:v>0.373325143429948</c:v>
                      </c:pt>
                      <c:pt idx="84">
                        <c:v>0.414050146720994</c:v>
                      </c:pt>
                      <c:pt idx="85">
                        <c:v>0.372484998498543</c:v>
                      </c:pt>
                      <c:pt idx="86">
                        <c:v>0.00299002757087165</c:v>
                      </c:pt>
                      <c:pt idx="87">
                        <c:v>0.556993064309768</c:v>
                      </c:pt>
                      <c:pt idx="88">
                        <c:v>0.2299175691985</c:v>
                      </c:pt>
                      <c:pt idx="89">
                        <c:v>0.235000709488859</c:v>
                      </c:pt>
                      <c:pt idx="90">
                        <c:v>0.262593071355788</c:v>
                      </c:pt>
                      <c:pt idx="91">
                        <c:v>0.264038665981437</c:v>
                      </c:pt>
                      <c:pt idx="92">
                        <c:v>0.442195636654983</c:v>
                      </c:pt>
                      <c:pt idx="93">
                        <c:v>0.294772148783503</c:v>
                      </c:pt>
                      <c:pt idx="94">
                        <c:v>0.297180635011378</c:v>
                      </c:pt>
                      <c:pt idx="95">
                        <c:v>0.275122429066513</c:v>
                      </c:pt>
                      <c:pt idx="96">
                        <c:v>0.318581593933348</c:v>
                      </c:pt>
                      <c:pt idx="97">
                        <c:v>0.326849993009832</c:v>
                      </c:pt>
                      <c:pt idx="98">
                        <c:v>0.791530438563334</c:v>
                      </c:pt>
                      <c:pt idx="99">
                        <c:v>0.369387395480665</c:v>
                      </c:pt>
                      <c:pt idx="100">
                        <c:v>0.242577188714115</c:v>
                      </c:pt>
                      <c:pt idx="101">
                        <c:v>0.29646245873251</c:v>
                      </c:pt>
                      <c:pt idx="102">
                        <c:v>0.289494088799027</c:v>
                      </c:pt>
                      <c:pt idx="103">
                        <c:v>0.319373237370552</c:v>
                      </c:pt>
                      <c:pt idx="104">
                        <c:v>0.434094286300225</c:v>
                      </c:pt>
                      <c:pt idx="105">
                        <c:v>0.377062798244523</c:v>
                      </c:pt>
                      <c:pt idx="106">
                        <c:v>0.490694151685732</c:v>
                      </c:pt>
                      <c:pt idx="107">
                        <c:v>0.604490473234748</c:v>
                      </c:pt>
                      <c:pt idx="108">
                        <c:v>0.430766924992604</c:v>
                      </c:pt>
                      <c:pt idx="109">
                        <c:v>0.396708350103562</c:v>
                      </c:pt>
                      <c:pt idx="110">
                        <c:v>0.365574957686577</c:v>
                      </c:pt>
                      <c:pt idx="111">
                        <c:v>0.293985473508039</c:v>
                      </c:pt>
                      <c:pt idx="112">
                        <c:v>0.213796463461675</c:v>
                      </c:pt>
                      <c:pt idx="113">
                        <c:v>0.354747341113832</c:v>
                      </c:pt>
                      <c:pt idx="114">
                        <c:v>0.464294387907455</c:v>
                      </c:pt>
                      <c:pt idx="115">
                        <c:v>0.410708633944622</c:v>
                      </c:pt>
                      <c:pt idx="116">
                        <c:v>0.143002625129606</c:v>
                      </c:pt>
                      <c:pt idx="117">
                        <c:v>0.141577986647647</c:v>
                      </c:pt>
                      <c:pt idx="120">
                        <c:v>0.155709076645161</c:v>
                      </c:pt>
                      <c:pt idx="121">
                        <c:v>0.27029309256</c:v>
                      </c:pt>
                      <c:pt idx="122">
                        <c:v>0.259630251914987</c:v>
                      </c:pt>
                      <c:pt idx="123">
                        <c:v>0.305244329200413</c:v>
                      </c:pt>
                      <c:pt idx="124">
                        <c:v>0.287545326187864</c:v>
                      </c:pt>
                      <c:pt idx="125">
                        <c:v>0.286547426288711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MX_WZ_XW_LXJ.xlsx]Sheet2'!$R$2</c15:sqref>
                        </c15:formulaRef>
                      </c:ext>
                    </c:extLst>
                    <c:strCache>
                      <c:ptCount val="1"/>
                      <c:pt idx="0">
                        <c:v>pNH4+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mmm\-yy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0.00_);[Red]\(0.00\)</c:formatCode>
                      <c:ptCount val="128"/>
                      <c:pt idx="0">
                        <c:v>0.16000357462405</c:v>
                      </c:pt>
                      <c:pt idx="1">
                        <c:v>0.0447933600944083</c:v>
                      </c:pt>
                      <c:pt idx="2">
                        <c:v>0.155486356766263</c:v>
                      </c:pt>
                      <c:pt idx="3">
                        <c:v>0.238766973876565</c:v>
                      </c:pt>
                      <c:pt idx="4">
                        <c:v>0.172847781881466</c:v>
                      </c:pt>
                      <c:pt idx="5">
                        <c:v>0.103118375464803</c:v>
                      </c:pt>
                      <c:pt idx="6">
                        <c:v>0.197055122762659</c:v>
                      </c:pt>
                      <c:pt idx="7">
                        <c:v>0.179640895462274</c:v>
                      </c:pt>
                      <c:pt idx="8">
                        <c:v>0.180359523201196</c:v>
                      </c:pt>
                      <c:pt idx="9">
                        <c:v>0.260091648</c:v>
                      </c:pt>
                      <c:pt idx="10">
                        <c:v>0.310915584</c:v>
                      </c:pt>
                      <c:pt idx="11">
                        <c:v>0.304996496910483</c:v>
                      </c:pt>
                      <c:pt idx="12">
                        <c:v>0.109959513506475</c:v>
                      </c:pt>
                      <c:pt idx="13">
                        <c:v>0.0847965785602342</c:v>
                      </c:pt>
                      <c:pt idx="14">
                        <c:v>0.0964831420217134</c:v>
                      </c:pt>
                      <c:pt idx="15">
                        <c:v>0.0649694511276452</c:v>
                      </c:pt>
                      <c:pt idx="16">
                        <c:v>0.0245291941206171</c:v>
                      </c:pt>
                      <c:pt idx="17">
                        <c:v>0.019068388743667</c:v>
                      </c:pt>
                      <c:pt idx="18">
                        <c:v>0.0978099672565331</c:v>
                      </c:pt>
                      <c:pt idx="19">
                        <c:v>0.206773532586909</c:v>
                      </c:pt>
                      <c:pt idx="20">
                        <c:v>0.149868701974825</c:v>
                      </c:pt>
                      <c:pt idx="21">
                        <c:v>0.25629068752577</c:v>
                      </c:pt>
                      <c:pt idx="22">
                        <c:v>0.188973710893875</c:v>
                      </c:pt>
                      <c:pt idx="23">
                        <c:v>0.155947729731322</c:v>
                      </c:pt>
                      <c:pt idx="24">
                        <c:v>0.0558221504753045</c:v>
                      </c:pt>
                      <c:pt idx="25">
                        <c:v>0.0648166214967206</c:v>
                      </c:pt>
                      <c:pt idx="26">
                        <c:v>0.0310006880252579</c:v>
                      </c:pt>
                      <c:pt idx="27">
                        <c:v>0.202089875648044</c:v>
                      </c:pt>
                      <c:pt idx="28">
                        <c:v>0.0865149984</c:v>
                      </c:pt>
                      <c:pt idx="29">
                        <c:v>0.221274045585269</c:v>
                      </c:pt>
                      <c:pt idx="30">
                        <c:v>0.122967842830994</c:v>
                      </c:pt>
                      <c:pt idx="31">
                        <c:v>0.195891272684128</c:v>
                      </c:pt>
                      <c:pt idx="32">
                        <c:v>0.217518209901788</c:v>
                      </c:pt>
                      <c:pt idx="33">
                        <c:v>0.228140728779595</c:v>
                      </c:pt>
                      <c:pt idx="34">
                        <c:v>0.279944394125718</c:v>
                      </c:pt>
                      <c:pt idx="35">
                        <c:v>0.192291206479539</c:v>
                      </c:pt>
                      <c:pt idx="36">
                        <c:v>0.116528776749217</c:v>
                      </c:pt>
                      <c:pt idx="37">
                        <c:v>0.143059272009118</c:v>
                      </c:pt>
                      <c:pt idx="38">
                        <c:v>0.0398811866319867</c:v>
                      </c:pt>
                      <c:pt idx="39">
                        <c:v>0.146501550378893</c:v>
                      </c:pt>
                      <c:pt idx="40">
                        <c:v>0.118321199217902</c:v>
                      </c:pt>
                      <c:pt idx="41">
                        <c:v>0.169474798456734</c:v>
                      </c:pt>
                      <c:pt idx="42">
                        <c:v>0.103516018204706</c:v>
                      </c:pt>
                      <c:pt idx="43">
                        <c:v>0.149350851703407</c:v>
                      </c:pt>
                      <c:pt idx="44">
                        <c:v>0.2481202660133</c:v>
                      </c:pt>
                      <c:pt idx="45">
                        <c:v>0.195065080101256</c:v>
                      </c:pt>
                      <c:pt idx="46">
                        <c:v>0.21671183018492</c:v>
                      </c:pt>
                      <c:pt idx="47">
                        <c:v>0.225171317790462</c:v>
                      </c:pt>
                      <c:pt idx="48">
                        <c:v>0.0845698809673421</c:v>
                      </c:pt>
                      <c:pt idx="49">
                        <c:v>0.114367887394746</c:v>
                      </c:pt>
                      <c:pt idx="50">
                        <c:v>0.161981039366687</c:v>
                      </c:pt>
                      <c:pt idx="51">
                        <c:v>0.070837345948484</c:v>
                      </c:pt>
                      <c:pt idx="52">
                        <c:v>0.0907554950663789</c:v>
                      </c:pt>
                      <c:pt idx="53">
                        <c:v>0.041302879478457</c:v>
                      </c:pt>
                      <c:pt idx="54">
                        <c:v>0.170989056</c:v>
                      </c:pt>
                      <c:pt idx="55">
                        <c:v>0.00339552</c:v>
                      </c:pt>
                      <c:pt idx="56">
                        <c:v>0</c:v>
                      </c:pt>
                      <c:pt idx="57">
                        <c:v>0.194766599870848</c:v>
                      </c:pt>
                      <c:pt idx="58">
                        <c:v>0.113577588902309</c:v>
                      </c:pt>
                      <c:pt idx="59">
                        <c:v>0.0999194390342317</c:v>
                      </c:pt>
                      <c:pt idx="60">
                        <c:v>0.0078591730132541</c:v>
                      </c:pt>
                      <c:pt idx="61">
                        <c:v>0</c:v>
                      </c:pt>
                      <c:pt idx="62">
                        <c:v>0.0504658874876593</c:v>
                      </c:pt>
                      <c:pt idx="63">
                        <c:v>0.167439622230295</c:v>
                      </c:pt>
                      <c:pt idx="64">
                        <c:v>0.129183502247006</c:v>
                      </c:pt>
                      <c:pt idx="65">
                        <c:v>0.0938090638482078</c:v>
                      </c:pt>
                      <c:pt idx="66">
                        <c:v>0</c:v>
                      </c:pt>
                      <c:pt idx="67">
                        <c:v>0.0138504314780242</c:v>
                      </c:pt>
                      <c:pt idx="68">
                        <c:v>0.0533213534971922</c:v>
                      </c:pt>
                      <c:pt idx="69">
                        <c:v>0.0603185740206364</c:v>
                      </c:pt>
                      <c:pt idx="70">
                        <c:v>0.116371296804783</c:v>
                      </c:pt>
                      <c:pt idx="71">
                        <c:v>0.0553797252480753</c:v>
                      </c:pt>
                      <c:pt idx="72">
                        <c:v>0.075733516168232</c:v>
                      </c:pt>
                      <c:pt idx="73">
                        <c:v>0.00938845291435227</c:v>
                      </c:pt>
                      <c:pt idx="74">
                        <c:v>0.10698392585476</c:v>
                      </c:pt>
                      <c:pt idx="75">
                        <c:v>0.0671282631395752</c:v>
                      </c:pt>
                      <c:pt idx="76">
                        <c:v>0.0780173483959523</c:v>
                      </c:pt>
                      <c:pt idx="77">
                        <c:v>0.0713550545447804</c:v>
                      </c:pt>
                      <c:pt idx="78">
                        <c:v>0.0626677199294978</c:v>
                      </c:pt>
                      <c:pt idx="79">
                        <c:v>0.113764284934105</c:v>
                      </c:pt>
                      <c:pt idx="80">
                        <c:v>0.142929123639005</c:v>
                      </c:pt>
                      <c:pt idx="81">
                        <c:v>0.156226890143296</c:v>
                      </c:pt>
                      <c:pt idx="82">
                        <c:v>0.0699623750578965</c:v>
                      </c:pt>
                      <c:pt idx="83">
                        <c:v>0.172490389056</c:v>
                      </c:pt>
                      <c:pt idx="84">
                        <c:v>0.00144839158383754</c:v>
                      </c:pt>
                      <c:pt idx="85">
                        <c:v>1.25338998882049</c:v>
                      </c:pt>
                      <c:pt idx="86">
                        <c:v>0.0216780037530228</c:v>
                      </c:pt>
                      <c:pt idx="87">
                        <c:v>2.2289545954625</c:v>
                      </c:pt>
                      <c:pt idx="88">
                        <c:v>1.568458365743</c:v>
                      </c:pt>
                      <c:pt idx="89">
                        <c:v>0.055818103104</c:v>
                      </c:pt>
                      <c:pt idx="90">
                        <c:v>0.092399705990144</c:v>
                      </c:pt>
                      <c:pt idx="91">
                        <c:v>0.15112206018181</c:v>
                      </c:pt>
                      <c:pt idx="92">
                        <c:v>0.15761527903149</c:v>
                      </c:pt>
                      <c:pt idx="93">
                        <c:v>0.193823613547922</c:v>
                      </c:pt>
                      <c:pt idx="94">
                        <c:v>0.101334969271165</c:v>
                      </c:pt>
                      <c:pt idx="95">
                        <c:v>0.0760176618187772</c:v>
                      </c:pt>
                      <c:pt idx="96">
                        <c:v>0.109678342596925</c:v>
                      </c:pt>
                      <c:pt idx="97">
                        <c:v>0.19617340178057</c:v>
                      </c:pt>
                      <c:pt idx="98">
                        <c:v>1.23338669904804</c:v>
                      </c:pt>
                      <c:pt idx="99">
                        <c:v>0.517163362302621</c:v>
                      </c:pt>
                      <c:pt idx="100">
                        <c:v>0.108367507957965</c:v>
                      </c:pt>
                      <c:pt idx="101">
                        <c:v>0.0819453586513847</c:v>
                      </c:pt>
                      <c:pt idx="102">
                        <c:v>0.271171225989083</c:v>
                      </c:pt>
                      <c:pt idx="103">
                        <c:v>0.10190697271962</c:v>
                      </c:pt>
                      <c:pt idx="104">
                        <c:v>0.189974621187505</c:v>
                      </c:pt>
                      <c:pt idx="105">
                        <c:v>0.164523671763886</c:v>
                      </c:pt>
                      <c:pt idx="106">
                        <c:v>0.158950798367042</c:v>
                      </c:pt>
                      <c:pt idx="107">
                        <c:v>0.113977384899786</c:v>
                      </c:pt>
                      <c:pt idx="108">
                        <c:v>0.173126689029853</c:v>
                      </c:pt>
                      <c:pt idx="109">
                        <c:v>0.0517185909419013</c:v>
                      </c:pt>
                      <c:pt idx="110">
                        <c:v>0.191963015683171</c:v>
                      </c:pt>
                      <c:pt idx="111">
                        <c:v>0.26026561069146</c:v>
                      </c:pt>
                      <c:pt idx="112">
                        <c:v>0.351354777094538</c:v>
                      </c:pt>
                      <c:pt idx="113">
                        <c:v>0.503661173136837</c:v>
                      </c:pt>
                      <c:pt idx="114">
                        <c:v>0.491842215806562</c:v>
                      </c:pt>
                      <c:pt idx="115">
                        <c:v>0.273134008940515</c:v>
                      </c:pt>
                      <c:pt idx="116">
                        <c:v>0.0202122424991937</c:v>
                      </c:pt>
                      <c:pt idx="117">
                        <c:v>0.0176205381501568</c:v>
                      </c:pt>
                      <c:pt idx="120">
                        <c:v>0.109282172864516</c:v>
                      </c:pt>
                      <c:pt idx="121">
                        <c:v>0.00676501056</c:v>
                      </c:pt>
                      <c:pt idx="122">
                        <c:v>0.0630225269322277</c:v>
                      </c:pt>
                      <c:pt idx="123">
                        <c:v>0.0951810115195288</c:v>
                      </c:pt>
                      <c:pt idx="124">
                        <c:v>0.0784601342368589</c:v>
                      </c:pt>
                      <c:pt idx="125">
                        <c:v>0.0672481217626284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MX_WZ_XW_LXJ.xlsx]Sheet2'!$S$2</c15:sqref>
                        </c15:formulaRef>
                      </c:ext>
                    </c:extLst>
                    <c:strCache>
                      <c:ptCount val="1"/>
                      <c:pt idx="0">
                        <c:v>pNO3-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mmm\-yy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0.00_);[Red]\(0.00\)</c:formatCode>
                      <c:ptCount val="128"/>
                      <c:pt idx="0">
                        <c:v>0.0992312155504423</c:v>
                      </c:pt>
                      <c:pt idx="1">
                        <c:v>0.0967849608188068</c:v>
                      </c:pt>
                      <c:pt idx="2">
                        <c:v>0.030000011394639</c:v>
                      </c:pt>
                      <c:pt idx="3">
                        <c:v>0.05412096</c:v>
                      </c:pt>
                      <c:pt idx="4">
                        <c:v>0.06438528</c:v>
                      </c:pt>
                      <c:pt idx="5">
                        <c:v>0.0423792</c:v>
                      </c:pt>
                      <c:pt idx="6">
                        <c:v>0.1283953347338</c:v>
                      </c:pt>
                      <c:pt idx="7">
                        <c:v>0.218823855316046</c:v>
                      </c:pt>
                      <c:pt idx="8">
                        <c:v>0.101932849146719</c:v>
                      </c:pt>
                      <c:pt idx="9">
                        <c:v>0.190119704391303</c:v>
                      </c:pt>
                      <c:pt idx="10">
                        <c:v>0.202795589125734</c:v>
                      </c:pt>
                      <c:pt idx="11">
                        <c:v>0.296221536</c:v>
                      </c:pt>
                      <c:pt idx="12">
                        <c:v>0.105189463022227</c:v>
                      </c:pt>
                      <c:pt idx="13">
                        <c:v>0.108959801544187</c:v>
                      </c:pt>
                      <c:pt idx="14">
                        <c:v>0.0849251629868269</c:v>
                      </c:pt>
                      <c:pt idx="15">
                        <c:v>0.0339510375521486</c:v>
                      </c:pt>
                      <c:pt idx="16">
                        <c:v>0.0503758437276764</c:v>
                      </c:pt>
                      <c:pt idx="17">
                        <c:v>0.0591300801048597</c:v>
                      </c:pt>
                      <c:pt idx="18">
                        <c:v>0.0744659304310733</c:v>
                      </c:pt>
                      <c:pt idx="19">
                        <c:v>0.100752918479739</c:v>
                      </c:pt>
                      <c:pt idx="20">
                        <c:v>0.0789003016258063</c:v>
                      </c:pt>
                      <c:pt idx="21">
                        <c:v>0.15765062340966</c:v>
                      </c:pt>
                      <c:pt idx="22">
                        <c:v>0.182158314433424</c:v>
                      </c:pt>
                      <c:pt idx="23">
                        <c:v>0.124179018176372</c:v>
                      </c:pt>
                      <c:pt idx="24">
                        <c:v>0.0505356218951313</c:v>
                      </c:pt>
                      <c:pt idx="25">
                        <c:v>0.06934448855951</c:v>
                      </c:pt>
                      <c:pt idx="26">
                        <c:v>0.0404704651561322</c:v>
                      </c:pt>
                      <c:pt idx="27">
                        <c:v>0.0706983199796975</c:v>
                      </c:pt>
                      <c:pt idx="28">
                        <c:v>0.0564890794876992</c:v>
                      </c:pt>
                      <c:pt idx="29">
                        <c:v>0.136352306305533</c:v>
                      </c:pt>
                      <c:pt idx="30">
                        <c:v>0.097629337081145</c:v>
                      </c:pt>
                      <c:pt idx="31">
                        <c:v>0.129458674696209</c:v>
                      </c:pt>
                      <c:pt idx="32">
                        <c:v>0.137920140722111</c:v>
                      </c:pt>
                      <c:pt idx="33">
                        <c:v>0.166293179507265</c:v>
                      </c:pt>
                      <c:pt idx="34">
                        <c:v>0.257335889361155</c:v>
                      </c:pt>
                      <c:pt idx="35">
                        <c:v>0.15691483321775</c:v>
                      </c:pt>
                      <c:pt idx="36">
                        <c:v>0.0798339264423984</c:v>
                      </c:pt>
                      <c:pt idx="37">
                        <c:v>0.0374306684455578</c:v>
                      </c:pt>
                      <c:pt idx="38">
                        <c:v>0.0504532670987505</c:v>
                      </c:pt>
                      <c:pt idx="39">
                        <c:v>0.0587248672637116</c:v>
                      </c:pt>
                      <c:pt idx="40">
                        <c:v>0.0515536684770803</c:v>
                      </c:pt>
                      <c:pt idx="41">
                        <c:v>0.0945201113875087</c:v>
                      </c:pt>
                      <c:pt idx="42">
                        <c:v>0.0991467752469701</c:v>
                      </c:pt>
                      <c:pt idx="43">
                        <c:v>0.0953570585505005</c:v>
                      </c:pt>
                      <c:pt idx="44">
                        <c:v>0.17314706725102</c:v>
                      </c:pt>
                      <c:pt idx="45">
                        <c:v>0.129574640024226</c:v>
                      </c:pt>
                      <c:pt idx="46">
                        <c:v>0.194309014902762</c:v>
                      </c:pt>
                      <c:pt idx="47">
                        <c:v>0.186230410026763</c:v>
                      </c:pt>
                      <c:pt idx="48">
                        <c:v>0.0700493335263803</c:v>
                      </c:pt>
                      <c:pt idx="49">
                        <c:v>0.0534046890842701</c:v>
                      </c:pt>
                      <c:pt idx="50">
                        <c:v>0.0601690823387468</c:v>
                      </c:pt>
                      <c:pt idx="51">
                        <c:v>0.0683413081280157</c:v>
                      </c:pt>
                      <c:pt idx="52">
                        <c:v>0.070919161681942</c:v>
                      </c:pt>
                      <c:pt idx="53">
                        <c:v>0.050689006993007</c:v>
                      </c:pt>
                      <c:pt idx="54">
                        <c:v>0.097905024</c:v>
                      </c:pt>
                      <c:pt idx="55">
                        <c:v>0.098130528</c:v>
                      </c:pt>
                      <c:pt idx="56">
                        <c:v>0.0282383650215375</c:v>
                      </c:pt>
                      <c:pt idx="57">
                        <c:v>0.115332306437332</c:v>
                      </c:pt>
                      <c:pt idx="58">
                        <c:v>0.100548947795694</c:v>
                      </c:pt>
                      <c:pt idx="59">
                        <c:v>0.0644479485445621</c:v>
                      </c:pt>
                      <c:pt idx="60">
                        <c:v>0.000996447257054674</c:v>
                      </c:pt>
                      <c:pt idx="61">
                        <c:v>0.0311007722755374</c:v>
                      </c:pt>
                      <c:pt idx="62">
                        <c:v>0.0512891832574133</c:v>
                      </c:pt>
                      <c:pt idx="63">
                        <c:v>0.0672412001452964</c:v>
                      </c:pt>
                      <c:pt idx="64">
                        <c:v>0.0297650001883138</c:v>
                      </c:pt>
                      <c:pt idx="65">
                        <c:v>0.0339597847314368</c:v>
                      </c:pt>
                      <c:pt idx="66">
                        <c:v>0.104027033061262</c:v>
                      </c:pt>
                      <c:pt idx="67">
                        <c:v>0.0467471349615959</c:v>
                      </c:pt>
                      <c:pt idx="68">
                        <c:v>0.0354678680104692</c:v>
                      </c:pt>
                      <c:pt idx="69">
                        <c:v>0.0388689472343419</c:v>
                      </c:pt>
                      <c:pt idx="70">
                        <c:v>0.0921797266892652</c:v>
                      </c:pt>
                      <c:pt idx="71">
                        <c:v>0.0551450000855064</c:v>
                      </c:pt>
                      <c:pt idx="72">
                        <c:v>0.0631173733354149</c:v>
                      </c:pt>
                      <c:pt idx="73">
                        <c:v>0.0533947695392701</c:v>
                      </c:pt>
                      <c:pt idx="74">
                        <c:v>0.0728162350685419</c:v>
                      </c:pt>
                      <c:pt idx="75">
                        <c:v>0.0690372587381965</c:v>
                      </c:pt>
                      <c:pt idx="76">
                        <c:v>0.043582240598493</c:v>
                      </c:pt>
                      <c:pt idx="77">
                        <c:v>0.0511289405976147</c:v>
                      </c:pt>
                      <c:pt idx="78">
                        <c:v>0.108242798399936</c:v>
                      </c:pt>
                      <c:pt idx="79">
                        <c:v>0.10837990574518</c:v>
                      </c:pt>
                      <c:pt idx="80">
                        <c:v>0.137614528853821</c:v>
                      </c:pt>
                      <c:pt idx="81">
                        <c:v>0.0455406524706038</c:v>
                      </c:pt>
                      <c:pt idx="82">
                        <c:v>0.0653043457784664</c:v>
                      </c:pt>
                      <c:pt idx="83">
                        <c:v>0.153745613230923</c:v>
                      </c:pt>
                      <c:pt idx="84">
                        <c:v>0.000164428927152317</c:v>
                      </c:pt>
                      <c:pt idx="85">
                        <c:v>0.067398993247906</c:v>
                      </c:pt>
                      <c:pt idx="86">
                        <c:v>0.00513150813477352</c:v>
                      </c:pt>
                      <c:pt idx="87">
                        <c:v>0.230006549955821</c:v>
                      </c:pt>
                      <c:pt idx="88">
                        <c:v>0.0681786050567111</c:v>
                      </c:pt>
                      <c:pt idx="89">
                        <c:v>0.0427642468273143</c:v>
                      </c:pt>
                      <c:pt idx="90">
                        <c:v>0.0824213467703733</c:v>
                      </c:pt>
                      <c:pt idx="91">
                        <c:v>0.119591366116383</c:v>
                      </c:pt>
                      <c:pt idx="92">
                        <c:v>0.142349082440025</c:v>
                      </c:pt>
                      <c:pt idx="93">
                        <c:v>0.0728339509311384</c:v>
                      </c:pt>
                      <c:pt idx="94">
                        <c:v>0.154490796327296</c:v>
                      </c:pt>
                      <c:pt idx="95">
                        <c:v>0.101750898644741</c:v>
                      </c:pt>
                      <c:pt idx="96">
                        <c:v>0.0943499364923089</c:v>
                      </c:pt>
                      <c:pt idx="97">
                        <c:v>0.0260380923333166</c:v>
                      </c:pt>
                      <c:pt idx="98">
                        <c:v>0.0375725261663942</c:v>
                      </c:pt>
                      <c:pt idx="99">
                        <c:v>0.0357892720235354</c:v>
                      </c:pt>
                      <c:pt idx="100">
                        <c:v>0.0558085951763698</c:v>
                      </c:pt>
                      <c:pt idx="101">
                        <c:v>0.0676446148828541</c:v>
                      </c:pt>
                      <c:pt idx="102">
                        <c:v>0.0883868606609623</c:v>
                      </c:pt>
                      <c:pt idx="103">
                        <c:v>0.0814603585359526</c:v>
                      </c:pt>
                      <c:pt idx="104">
                        <c:v>0.0951280521181123</c:v>
                      </c:pt>
                      <c:pt idx="105">
                        <c:v>0.0792842159639141</c:v>
                      </c:pt>
                      <c:pt idx="106">
                        <c:v>0.0628552467249102</c:v>
                      </c:pt>
                      <c:pt idx="107">
                        <c:v>0.0596047467848279</c:v>
                      </c:pt>
                      <c:pt idx="108">
                        <c:v>0.0461625811744585</c:v>
                      </c:pt>
                      <c:pt idx="109">
                        <c:v>0.0334153662177021</c:v>
                      </c:pt>
                      <c:pt idx="110">
                        <c:v>0.0502628579565342</c:v>
                      </c:pt>
                      <c:pt idx="111">
                        <c:v>0.0505085978616973</c:v>
                      </c:pt>
                      <c:pt idx="112">
                        <c:v>0.0434152667179088</c:v>
                      </c:pt>
                      <c:pt idx="113">
                        <c:v>0.0777359152679428</c:v>
                      </c:pt>
                      <c:pt idx="114">
                        <c:v>0.0973515338485311</c:v>
                      </c:pt>
                      <c:pt idx="115">
                        <c:v>0.252480661819994</c:v>
                      </c:pt>
                      <c:pt idx="116">
                        <c:v>0.00352101564813083</c:v>
                      </c:pt>
                      <c:pt idx="117">
                        <c:v>0.00306953523626401</c:v>
                      </c:pt>
                      <c:pt idx="120">
                        <c:v>0.125346700004647</c:v>
                      </c:pt>
                      <c:pt idx="121">
                        <c:v>0.04089756384</c:v>
                      </c:pt>
                      <c:pt idx="122">
                        <c:v>0.0555807525343262</c:v>
                      </c:pt>
                      <c:pt idx="123">
                        <c:v>0.0606782982898319</c:v>
                      </c:pt>
                      <c:pt idx="124">
                        <c:v>0.0654576742151004</c:v>
                      </c:pt>
                      <c:pt idx="125">
                        <c:v>0.00254032778956414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29688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8618454"/>
        <c:crosses val="autoZero"/>
        <c:crossBetween val="midCat"/>
      </c:valAx>
      <c:valAx>
        <c:axId val="8861845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68815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93807892399442"/>
          <c:y val="0.0519848771266541"/>
          <c:w val="0.842393097322675"/>
          <c:h val="0.83421550094518"/>
        </c:manualLayout>
      </c:layout>
      <c:scatterChart>
        <c:scatterStyle val="lineMarker"/>
        <c:varyColors val="0"/>
        <c:ser>
          <c:idx val="2"/>
          <c:order val="2"/>
          <c:tx>
            <c:strRef>
              <c:f>'[Guangzhou site_NNDMN (Updated to 202012) summarized by MX_WZ_XW_LXJ.xlsx]Sheet2'!$T$2</c:f>
              <c:strCache>
                <c:ptCount val="1"/>
                <c:pt idx="0">
                  <c:v>NO2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423366834170854"/>
                  <c:y val="-0.28348688873139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MX_WZ_XW_LXJ.xlsx]Sheet2'!$O$3:$O$130</c:f>
              <c:numCache>
                <c:formatCode>mmm\-yy</c:formatCode>
                <c:ptCount val="128"/>
                <c:pt idx="0">
                  <c:v>40299</c:v>
                </c:pt>
                <c:pt idx="1">
                  <c:v>40330</c:v>
                </c:pt>
                <c:pt idx="2">
                  <c:v>40360</c:v>
                </c:pt>
                <c:pt idx="3">
                  <c:v>40391</c:v>
                </c:pt>
                <c:pt idx="4">
                  <c:v>40422</c:v>
                </c:pt>
                <c:pt idx="5">
                  <c:v>40452</c:v>
                </c:pt>
                <c:pt idx="6">
                  <c:v>40483</c:v>
                </c:pt>
                <c:pt idx="7">
                  <c:v>40513</c:v>
                </c:pt>
                <c:pt idx="8">
                  <c:v>40544</c:v>
                </c:pt>
                <c:pt idx="9">
                  <c:v>40575</c:v>
                </c:pt>
                <c:pt idx="10">
                  <c:v>40603</c:v>
                </c:pt>
                <c:pt idx="11">
                  <c:v>40634</c:v>
                </c:pt>
                <c:pt idx="12">
                  <c:v>40664</c:v>
                </c:pt>
                <c:pt idx="13">
                  <c:v>40695</c:v>
                </c:pt>
                <c:pt idx="14">
                  <c:v>40725</c:v>
                </c:pt>
                <c:pt idx="15">
                  <c:v>40756</c:v>
                </c:pt>
                <c:pt idx="16">
                  <c:v>40787</c:v>
                </c:pt>
                <c:pt idx="17">
                  <c:v>40817</c:v>
                </c:pt>
                <c:pt idx="18">
                  <c:v>40848</c:v>
                </c:pt>
                <c:pt idx="19">
                  <c:v>40878</c:v>
                </c:pt>
                <c:pt idx="20">
                  <c:v>40909</c:v>
                </c:pt>
                <c:pt idx="21">
                  <c:v>40940</c:v>
                </c:pt>
                <c:pt idx="22">
                  <c:v>40969</c:v>
                </c:pt>
                <c:pt idx="23">
                  <c:v>41000</c:v>
                </c:pt>
                <c:pt idx="24">
                  <c:v>41030</c:v>
                </c:pt>
                <c:pt idx="25">
                  <c:v>41061</c:v>
                </c:pt>
                <c:pt idx="26">
                  <c:v>41091</c:v>
                </c:pt>
                <c:pt idx="27">
                  <c:v>41122</c:v>
                </c:pt>
                <c:pt idx="28">
                  <c:v>41153</c:v>
                </c:pt>
                <c:pt idx="29">
                  <c:v>41183</c:v>
                </c:pt>
                <c:pt idx="30">
                  <c:v>41214</c:v>
                </c:pt>
                <c:pt idx="31">
                  <c:v>41244</c:v>
                </c:pt>
                <c:pt idx="32">
                  <c:v>41275</c:v>
                </c:pt>
                <c:pt idx="33">
                  <c:v>41306</c:v>
                </c:pt>
                <c:pt idx="34">
                  <c:v>41334</c:v>
                </c:pt>
                <c:pt idx="35">
                  <c:v>41365</c:v>
                </c:pt>
                <c:pt idx="36">
                  <c:v>41395</c:v>
                </c:pt>
                <c:pt idx="37">
                  <c:v>41426</c:v>
                </c:pt>
                <c:pt idx="38">
                  <c:v>41456</c:v>
                </c:pt>
                <c:pt idx="39">
                  <c:v>41487</c:v>
                </c:pt>
                <c:pt idx="40">
                  <c:v>41518</c:v>
                </c:pt>
                <c:pt idx="41">
                  <c:v>41548</c:v>
                </c:pt>
                <c:pt idx="42">
                  <c:v>41579</c:v>
                </c:pt>
                <c:pt idx="43">
                  <c:v>41609</c:v>
                </c:pt>
                <c:pt idx="44">
                  <c:v>41640</c:v>
                </c:pt>
                <c:pt idx="45">
                  <c:v>41671</c:v>
                </c:pt>
                <c:pt idx="46">
                  <c:v>41699</c:v>
                </c:pt>
                <c:pt idx="47">
                  <c:v>41730</c:v>
                </c:pt>
                <c:pt idx="48">
                  <c:v>41760</c:v>
                </c:pt>
                <c:pt idx="49">
                  <c:v>41791</c:v>
                </c:pt>
                <c:pt idx="50">
                  <c:v>41821</c:v>
                </c:pt>
                <c:pt idx="51">
                  <c:v>41852</c:v>
                </c:pt>
                <c:pt idx="52">
                  <c:v>41883</c:v>
                </c:pt>
                <c:pt idx="53">
                  <c:v>41913</c:v>
                </c:pt>
                <c:pt idx="54">
                  <c:v>41944</c:v>
                </c:pt>
                <c:pt idx="55">
                  <c:v>41974</c:v>
                </c:pt>
                <c:pt idx="56">
                  <c:v>42005</c:v>
                </c:pt>
                <c:pt idx="57">
                  <c:v>42036</c:v>
                </c:pt>
                <c:pt idx="58">
                  <c:v>42064</c:v>
                </c:pt>
                <c:pt idx="59">
                  <c:v>42095</c:v>
                </c:pt>
                <c:pt idx="60">
                  <c:v>42125</c:v>
                </c:pt>
                <c:pt idx="61">
                  <c:v>42156</c:v>
                </c:pt>
                <c:pt idx="62">
                  <c:v>42186</c:v>
                </c:pt>
                <c:pt idx="63">
                  <c:v>42217</c:v>
                </c:pt>
                <c:pt idx="64">
                  <c:v>42248</c:v>
                </c:pt>
                <c:pt idx="65">
                  <c:v>42278</c:v>
                </c:pt>
                <c:pt idx="66">
                  <c:v>42309</c:v>
                </c:pt>
                <c:pt idx="67">
                  <c:v>42339</c:v>
                </c:pt>
                <c:pt idx="68">
                  <c:v>42370</c:v>
                </c:pt>
                <c:pt idx="69">
                  <c:v>42401</c:v>
                </c:pt>
                <c:pt idx="70">
                  <c:v>42430</c:v>
                </c:pt>
                <c:pt idx="71">
                  <c:v>42461</c:v>
                </c:pt>
                <c:pt idx="72">
                  <c:v>42491</c:v>
                </c:pt>
                <c:pt idx="73">
                  <c:v>42522</c:v>
                </c:pt>
                <c:pt idx="74">
                  <c:v>42552</c:v>
                </c:pt>
                <c:pt idx="75">
                  <c:v>42583</c:v>
                </c:pt>
                <c:pt idx="76">
                  <c:v>42614</c:v>
                </c:pt>
                <c:pt idx="77">
                  <c:v>42644</c:v>
                </c:pt>
                <c:pt idx="78">
                  <c:v>42675</c:v>
                </c:pt>
                <c:pt idx="79">
                  <c:v>42705</c:v>
                </c:pt>
                <c:pt idx="80">
                  <c:v>42736</c:v>
                </c:pt>
                <c:pt idx="81">
                  <c:v>42767</c:v>
                </c:pt>
                <c:pt idx="82">
                  <c:v>42795</c:v>
                </c:pt>
                <c:pt idx="83">
                  <c:v>42826</c:v>
                </c:pt>
                <c:pt idx="84">
                  <c:v>42856</c:v>
                </c:pt>
                <c:pt idx="85">
                  <c:v>42887</c:v>
                </c:pt>
                <c:pt idx="86">
                  <c:v>42917</c:v>
                </c:pt>
                <c:pt idx="87">
                  <c:v>42948</c:v>
                </c:pt>
                <c:pt idx="88">
                  <c:v>42979</c:v>
                </c:pt>
                <c:pt idx="89">
                  <c:v>43009</c:v>
                </c:pt>
                <c:pt idx="90">
                  <c:v>43040</c:v>
                </c:pt>
                <c:pt idx="91">
                  <c:v>43070</c:v>
                </c:pt>
                <c:pt idx="92">
                  <c:v>43115</c:v>
                </c:pt>
                <c:pt idx="93">
                  <c:v>43146</c:v>
                </c:pt>
                <c:pt idx="94">
                  <c:v>43174</c:v>
                </c:pt>
                <c:pt idx="95">
                  <c:v>43205</c:v>
                </c:pt>
                <c:pt idx="96">
                  <c:v>43235</c:v>
                </c:pt>
                <c:pt idx="97">
                  <c:v>43266</c:v>
                </c:pt>
                <c:pt idx="98">
                  <c:v>43296</c:v>
                </c:pt>
                <c:pt idx="99">
                  <c:v>43327</c:v>
                </c:pt>
                <c:pt idx="100">
                  <c:v>43358</c:v>
                </c:pt>
                <c:pt idx="101">
                  <c:v>43388</c:v>
                </c:pt>
                <c:pt idx="102">
                  <c:v>43419</c:v>
                </c:pt>
                <c:pt idx="103">
                  <c:v>43449</c:v>
                </c:pt>
                <c:pt idx="104">
                  <c:v>43480</c:v>
                </c:pt>
                <c:pt idx="105">
                  <c:v>43511</c:v>
                </c:pt>
                <c:pt idx="106">
                  <c:v>43539</c:v>
                </c:pt>
                <c:pt idx="107">
                  <c:v>43570</c:v>
                </c:pt>
                <c:pt idx="108">
                  <c:v>43600</c:v>
                </c:pt>
                <c:pt idx="109">
                  <c:v>43631</c:v>
                </c:pt>
                <c:pt idx="110">
                  <c:v>43661</c:v>
                </c:pt>
                <c:pt idx="111">
                  <c:v>43692</c:v>
                </c:pt>
                <c:pt idx="112">
                  <c:v>43723</c:v>
                </c:pt>
                <c:pt idx="113">
                  <c:v>43753</c:v>
                </c:pt>
                <c:pt idx="114">
                  <c:v>43784</c:v>
                </c:pt>
                <c:pt idx="115">
                  <c:v>43814</c:v>
                </c:pt>
                <c:pt idx="116">
                  <c:v>43845</c:v>
                </c:pt>
                <c:pt idx="117">
                  <c:v>43876</c:v>
                </c:pt>
                <c:pt idx="118">
                  <c:v>43905</c:v>
                </c:pt>
                <c:pt idx="119">
                  <c:v>43936</c:v>
                </c:pt>
                <c:pt idx="120">
                  <c:v>43966</c:v>
                </c:pt>
                <c:pt idx="121">
                  <c:v>43997</c:v>
                </c:pt>
                <c:pt idx="122">
                  <c:v>44027</c:v>
                </c:pt>
                <c:pt idx="123">
                  <c:v>44058</c:v>
                </c:pt>
                <c:pt idx="124">
                  <c:v>44089</c:v>
                </c:pt>
                <c:pt idx="125">
                  <c:v>44119</c:v>
                </c:pt>
                <c:pt idx="126">
                  <c:v>44150</c:v>
                </c:pt>
                <c:pt idx="127">
                  <c:v>44180</c:v>
                </c:pt>
              </c:numCache>
            </c:numRef>
          </c:xVal>
          <c:yVal>
            <c:numRef>
              <c:f>'[Guangzhou site_NNDMN (Updated to 202012) summarized by MX_WZ_XW_LXJ.xlsx]Sheet2'!$T$3:$T$130</c:f>
              <c:numCache>
                <c:formatCode>0.00_);[Red]\(0.00\)</c:formatCode>
                <c:ptCount val="128"/>
                <c:pt idx="0">
                  <c:v>0.442425260279753</c:v>
                </c:pt>
                <c:pt idx="1">
                  <c:v>0.457698050989701</c:v>
                </c:pt>
                <c:pt idx="2">
                  <c:v>0.292406002522216</c:v>
                </c:pt>
                <c:pt idx="3">
                  <c:v>0.487685708622348</c:v>
                </c:pt>
                <c:pt idx="4">
                  <c:v>0.510710143144248</c:v>
                </c:pt>
                <c:pt idx="5">
                  <c:v>0.498167244192188</c:v>
                </c:pt>
                <c:pt idx="6">
                  <c:v>0.58667851975125</c:v>
                </c:pt>
                <c:pt idx="7">
                  <c:v>0.325554505067554</c:v>
                </c:pt>
                <c:pt idx="8">
                  <c:v>0.226507919840256</c:v>
                </c:pt>
                <c:pt idx="9">
                  <c:v>0.210218912844012</c:v>
                </c:pt>
                <c:pt idx="10">
                  <c:v>0.324495922726435</c:v>
                </c:pt>
                <c:pt idx="11">
                  <c:v>0.413916278762971</c:v>
                </c:pt>
                <c:pt idx="12">
                  <c:v>0.404445946239734</c:v>
                </c:pt>
                <c:pt idx="13">
                  <c:v>0.439790876277226</c:v>
                </c:pt>
                <c:pt idx="14">
                  <c:v>0.42003155065255</c:v>
                </c:pt>
                <c:pt idx="15">
                  <c:v>0.558575129414001</c:v>
                </c:pt>
                <c:pt idx="16">
                  <c:v>0.327801251606599</c:v>
                </c:pt>
                <c:pt idx="17">
                  <c:v>0.365202502470954</c:v>
                </c:pt>
                <c:pt idx="18">
                  <c:v>0.366750352042867</c:v>
                </c:pt>
                <c:pt idx="19">
                  <c:v>0.212604774180936</c:v>
                </c:pt>
                <c:pt idx="20">
                  <c:v>0.140033774549833</c:v>
                </c:pt>
                <c:pt idx="21">
                  <c:v>0.252501572347899</c:v>
                </c:pt>
                <c:pt idx="22">
                  <c:v>0.26664413047762</c:v>
                </c:pt>
                <c:pt idx="23">
                  <c:v>0.240781121795645</c:v>
                </c:pt>
                <c:pt idx="24">
                  <c:v>0.272601324065627</c:v>
                </c:pt>
                <c:pt idx="25">
                  <c:v>0.270141278672</c:v>
                </c:pt>
                <c:pt idx="26">
                  <c:v>0.299402215809059</c:v>
                </c:pt>
                <c:pt idx="27">
                  <c:v>0.293972267376674</c:v>
                </c:pt>
                <c:pt idx="28">
                  <c:v>0.229410369013661</c:v>
                </c:pt>
                <c:pt idx="29">
                  <c:v>0.362141383461591</c:v>
                </c:pt>
                <c:pt idx="30">
                  <c:v>0.509688700963001</c:v>
                </c:pt>
                <c:pt idx="31">
                  <c:v>0.252002016</c:v>
                </c:pt>
                <c:pt idx="32">
                  <c:v>0.222663543832785</c:v>
                </c:pt>
                <c:pt idx="33">
                  <c:v>0.22456713659619</c:v>
                </c:pt>
                <c:pt idx="34">
                  <c:v>0.281764402872539</c:v>
                </c:pt>
                <c:pt idx="35">
                  <c:v>0.389884190082501</c:v>
                </c:pt>
                <c:pt idx="36">
                  <c:v>0.403222410491667</c:v>
                </c:pt>
                <c:pt idx="37">
                  <c:v>0.298277844570662</c:v>
                </c:pt>
                <c:pt idx="38">
                  <c:v>0.356762393298148</c:v>
                </c:pt>
                <c:pt idx="39">
                  <c:v>0.337155147698724</c:v>
                </c:pt>
                <c:pt idx="40">
                  <c:v>0.34742927402885</c:v>
                </c:pt>
                <c:pt idx="41">
                  <c:v>0.46845794332038</c:v>
                </c:pt>
                <c:pt idx="42">
                  <c:v>0.395165156027337</c:v>
                </c:pt>
                <c:pt idx="43">
                  <c:v>0.296574705864423</c:v>
                </c:pt>
                <c:pt idx="44">
                  <c:v>0.152352041618364</c:v>
                </c:pt>
                <c:pt idx="45">
                  <c:v>0.160040824085479</c:v>
                </c:pt>
                <c:pt idx="46">
                  <c:v>0.354851297249251</c:v>
                </c:pt>
                <c:pt idx="47">
                  <c:v>0.411626991247028</c:v>
                </c:pt>
                <c:pt idx="48">
                  <c:v>0.419615979110673</c:v>
                </c:pt>
                <c:pt idx="49">
                  <c:v>0.424275178155821</c:v>
                </c:pt>
                <c:pt idx="50">
                  <c:v>0.202226071470861</c:v>
                </c:pt>
                <c:pt idx="51">
                  <c:v>0.277199793217136</c:v>
                </c:pt>
                <c:pt idx="52">
                  <c:v>0.36575057248122</c:v>
                </c:pt>
                <c:pt idx="53">
                  <c:v>0.471590418001783</c:v>
                </c:pt>
                <c:pt idx="54">
                  <c:v>0.54377568</c:v>
                </c:pt>
                <c:pt idx="55">
                  <c:v>0.38320128</c:v>
                </c:pt>
                <c:pt idx="56">
                  <c:v>0.451779958143271</c:v>
                </c:pt>
                <c:pt idx="57">
                  <c:v>0.321696361598019</c:v>
                </c:pt>
                <c:pt idx="58">
                  <c:v>0.426469587179215</c:v>
                </c:pt>
                <c:pt idx="59">
                  <c:v>0.51887442830608</c:v>
                </c:pt>
                <c:pt idx="60">
                  <c:v>0.506273955983381</c:v>
                </c:pt>
                <c:pt idx="61">
                  <c:v>0.369229378611771</c:v>
                </c:pt>
                <c:pt idx="62">
                  <c:v>0.41487486854515</c:v>
                </c:pt>
                <c:pt idx="63">
                  <c:v>0.398396033887121</c:v>
                </c:pt>
                <c:pt idx="64">
                  <c:v>0.202346882910932</c:v>
                </c:pt>
                <c:pt idx="65">
                  <c:v>0.263445373767786</c:v>
                </c:pt>
                <c:pt idx="66">
                  <c:v>0.458442433738207</c:v>
                </c:pt>
                <c:pt idx="67">
                  <c:v>0.450595702737504</c:v>
                </c:pt>
                <c:pt idx="68">
                  <c:v>0.297993768046417</c:v>
                </c:pt>
                <c:pt idx="69">
                  <c:v>0.218421058521969</c:v>
                </c:pt>
                <c:pt idx="70">
                  <c:v>0.4486512035271</c:v>
                </c:pt>
                <c:pt idx="71">
                  <c:v>0.691527485271565</c:v>
                </c:pt>
                <c:pt idx="72">
                  <c:v>0.45988182451313</c:v>
                </c:pt>
                <c:pt idx="73">
                  <c:v>0.469549232121121</c:v>
                </c:pt>
                <c:pt idx="74">
                  <c:v>0.30242513333516</c:v>
                </c:pt>
                <c:pt idx="75">
                  <c:v>0.292772843639117</c:v>
                </c:pt>
                <c:pt idx="76">
                  <c:v>0.278951010016657</c:v>
                </c:pt>
                <c:pt idx="77">
                  <c:v>0.243757011477832</c:v>
                </c:pt>
                <c:pt idx="78">
                  <c:v>0.479198057268689</c:v>
                </c:pt>
                <c:pt idx="79">
                  <c:v>0.499671807263098</c:v>
                </c:pt>
                <c:pt idx="80">
                  <c:v>0.316413522635741</c:v>
                </c:pt>
                <c:pt idx="81">
                  <c:v>0.231067575670017</c:v>
                </c:pt>
                <c:pt idx="82">
                  <c:v>0.421218487964685</c:v>
                </c:pt>
                <c:pt idx="83">
                  <c:v>0.373325143429948</c:v>
                </c:pt>
                <c:pt idx="84">
                  <c:v>0.414050146720994</c:v>
                </c:pt>
                <c:pt idx="85">
                  <c:v>0.372484998498543</c:v>
                </c:pt>
                <c:pt idx="86">
                  <c:v>0.00299002757087165</c:v>
                </c:pt>
                <c:pt idx="87">
                  <c:v>0.556993064309768</c:v>
                </c:pt>
                <c:pt idx="88">
                  <c:v>0.2299175691985</c:v>
                </c:pt>
                <c:pt idx="89">
                  <c:v>0.235000709488859</c:v>
                </c:pt>
                <c:pt idx="90">
                  <c:v>0.262593071355788</c:v>
                </c:pt>
                <c:pt idx="91">
                  <c:v>0.264038665981437</c:v>
                </c:pt>
                <c:pt idx="92">
                  <c:v>0.442195636654983</c:v>
                </c:pt>
                <c:pt idx="93">
                  <c:v>0.294772148783503</c:v>
                </c:pt>
                <c:pt idx="94">
                  <c:v>0.297180635011378</c:v>
                </c:pt>
                <c:pt idx="95">
                  <c:v>0.275122429066513</c:v>
                </c:pt>
                <c:pt idx="96">
                  <c:v>0.318581593933348</c:v>
                </c:pt>
                <c:pt idx="97">
                  <c:v>0.326849993009832</c:v>
                </c:pt>
                <c:pt idx="98">
                  <c:v>0.791530438563334</c:v>
                </c:pt>
                <c:pt idx="99">
                  <c:v>0.369387395480665</c:v>
                </c:pt>
                <c:pt idx="100">
                  <c:v>0.242577188714115</c:v>
                </c:pt>
                <c:pt idx="101">
                  <c:v>0.29646245873251</c:v>
                </c:pt>
                <c:pt idx="102">
                  <c:v>0.289494088799027</c:v>
                </c:pt>
                <c:pt idx="103">
                  <c:v>0.319373237370552</c:v>
                </c:pt>
                <c:pt idx="104">
                  <c:v>0.434094286300225</c:v>
                </c:pt>
                <c:pt idx="105">
                  <c:v>0.377062798244523</c:v>
                </c:pt>
                <c:pt idx="106">
                  <c:v>0.490694151685732</c:v>
                </c:pt>
                <c:pt idx="107">
                  <c:v>0.604490473234748</c:v>
                </c:pt>
                <c:pt idx="108">
                  <c:v>0.430766924992604</c:v>
                </c:pt>
                <c:pt idx="109">
                  <c:v>0.396708350103562</c:v>
                </c:pt>
                <c:pt idx="110">
                  <c:v>0.365574957686577</c:v>
                </c:pt>
                <c:pt idx="111">
                  <c:v>0.293985473508039</c:v>
                </c:pt>
                <c:pt idx="112">
                  <c:v>0.213796463461675</c:v>
                </c:pt>
                <c:pt idx="113">
                  <c:v>0.354747341113832</c:v>
                </c:pt>
                <c:pt idx="114">
                  <c:v>0.464294387907455</c:v>
                </c:pt>
                <c:pt idx="115">
                  <c:v>0.410708633944622</c:v>
                </c:pt>
                <c:pt idx="116">
                  <c:v>0.143002625129606</c:v>
                </c:pt>
                <c:pt idx="117">
                  <c:v>0.141577986647647</c:v>
                </c:pt>
                <c:pt idx="120">
                  <c:v>0.155709076645161</c:v>
                </c:pt>
                <c:pt idx="121">
                  <c:v>0.27029309256</c:v>
                </c:pt>
                <c:pt idx="122">
                  <c:v>0.259630251914987</c:v>
                </c:pt>
                <c:pt idx="123">
                  <c:v>0.305244329200413</c:v>
                </c:pt>
                <c:pt idx="124">
                  <c:v>0.287545326187864</c:v>
                </c:pt>
                <c:pt idx="125">
                  <c:v>0.286547426288711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'[Guangzhou site_NNDMN (Updated to 202012) summarized by MX_WZ_XW_LXJ.xlsx]Sheet2'!$S$2</c:f>
              <c:strCache>
                <c:ptCount val="1"/>
                <c:pt idx="0">
                  <c:v>pNO3-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139586823003908"/>
                  <c:y val="-0.09449562957713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MX_WZ_XW_LXJ.xlsx]Sheet2'!$O$3:$O$130</c:f>
              <c:numCache>
                <c:formatCode>mmm\-yy</c:formatCode>
                <c:ptCount val="128"/>
                <c:pt idx="0">
                  <c:v>40299</c:v>
                </c:pt>
                <c:pt idx="1">
                  <c:v>40330</c:v>
                </c:pt>
                <c:pt idx="2">
                  <c:v>40360</c:v>
                </c:pt>
                <c:pt idx="3">
                  <c:v>40391</c:v>
                </c:pt>
                <c:pt idx="4">
                  <c:v>40422</c:v>
                </c:pt>
                <c:pt idx="5">
                  <c:v>40452</c:v>
                </c:pt>
                <c:pt idx="6">
                  <c:v>40483</c:v>
                </c:pt>
                <c:pt idx="7">
                  <c:v>40513</c:v>
                </c:pt>
                <c:pt idx="8">
                  <c:v>40544</c:v>
                </c:pt>
                <c:pt idx="9">
                  <c:v>40575</c:v>
                </c:pt>
                <c:pt idx="10">
                  <c:v>40603</c:v>
                </c:pt>
                <c:pt idx="11">
                  <c:v>40634</c:v>
                </c:pt>
                <c:pt idx="12">
                  <c:v>40664</c:v>
                </c:pt>
                <c:pt idx="13">
                  <c:v>40695</c:v>
                </c:pt>
                <c:pt idx="14">
                  <c:v>40725</c:v>
                </c:pt>
                <c:pt idx="15">
                  <c:v>40756</c:v>
                </c:pt>
                <c:pt idx="16">
                  <c:v>40787</c:v>
                </c:pt>
                <c:pt idx="17">
                  <c:v>40817</c:v>
                </c:pt>
                <c:pt idx="18">
                  <c:v>40848</c:v>
                </c:pt>
                <c:pt idx="19">
                  <c:v>40878</c:v>
                </c:pt>
                <c:pt idx="20">
                  <c:v>40909</c:v>
                </c:pt>
                <c:pt idx="21">
                  <c:v>40940</c:v>
                </c:pt>
                <c:pt idx="22">
                  <c:v>40969</c:v>
                </c:pt>
                <c:pt idx="23">
                  <c:v>41000</c:v>
                </c:pt>
                <c:pt idx="24">
                  <c:v>41030</c:v>
                </c:pt>
                <c:pt idx="25">
                  <c:v>41061</c:v>
                </c:pt>
                <c:pt idx="26">
                  <c:v>41091</c:v>
                </c:pt>
                <c:pt idx="27">
                  <c:v>41122</c:v>
                </c:pt>
                <c:pt idx="28">
                  <c:v>41153</c:v>
                </c:pt>
                <c:pt idx="29">
                  <c:v>41183</c:v>
                </c:pt>
                <c:pt idx="30">
                  <c:v>41214</c:v>
                </c:pt>
                <c:pt idx="31">
                  <c:v>41244</c:v>
                </c:pt>
                <c:pt idx="32">
                  <c:v>41275</c:v>
                </c:pt>
                <c:pt idx="33">
                  <c:v>41306</c:v>
                </c:pt>
                <c:pt idx="34">
                  <c:v>41334</c:v>
                </c:pt>
                <c:pt idx="35">
                  <c:v>41365</c:v>
                </c:pt>
                <c:pt idx="36">
                  <c:v>41395</c:v>
                </c:pt>
                <c:pt idx="37">
                  <c:v>41426</c:v>
                </c:pt>
                <c:pt idx="38">
                  <c:v>41456</c:v>
                </c:pt>
                <c:pt idx="39">
                  <c:v>41487</c:v>
                </c:pt>
                <c:pt idx="40">
                  <c:v>41518</c:v>
                </c:pt>
                <c:pt idx="41">
                  <c:v>41548</c:v>
                </c:pt>
                <c:pt idx="42">
                  <c:v>41579</c:v>
                </c:pt>
                <c:pt idx="43">
                  <c:v>41609</c:v>
                </c:pt>
                <c:pt idx="44">
                  <c:v>41640</c:v>
                </c:pt>
                <c:pt idx="45">
                  <c:v>41671</c:v>
                </c:pt>
                <c:pt idx="46">
                  <c:v>41699</c:v>
                </c:pt>
                <c:pt idx="47">
                  <c:v>41730</c:v>
                </c:pt>
                <c:pt idx="48">
                  <c:v>41760</c:v>
                </c:pt>
                <c:pt idx="49">
                  <c:v>41791</c:v>
                </c:pt>
                <c:pt idx="50">
                  <c:v>41821</c:v>
                </c:pt>
                <c:pt idx="51">
                  <c:v>41852</c:v>
                </c:pt>
                <c:pt idx="52">
                  <c:v>41883</c:v>
                </c:pt>
                <c:pt idx="53">
                  <c:v>41913</c:v>
                </c:pt>
                <c:pt idx="54">
                  <c:v>41944</c:v>
                </c:pt>
                <c:pt idx="55">
                  <c:v>41974</c:v>
                </c:pt>
                <c:pt idx="56">
                  <c:v>42005</c:v>
                </c:pt>
                <c:pt idx="57">
                  <c:v>42036</c:v>
                </c:pt>
                <c:pt idx="58">
                  <c:v>42064</c:v>
                </c:pt>
                <c:pt idx="59">
                  <c:v>42095</c:v>
                </c:pt>
                <c:pt idx="60">
                  <c:v>42125</c:v>
                </c:pt>
                <c:pt idx="61">
                  <c:v>42156</c:v>
                </c:pt>
                <c:pt idx="62">
                  <c:v>42186</c:v>
                </c:pt>
                <c:pt idx="63">
                  <c:v>42217</c:v>
                </c:pt>
                <c:pt idx="64">
                  <c:v>42248</c:v>
                </c:pt>
                <c:pt idx="65">
                  <c:v>42278</c:v>
                </c:pt>
                <c:pt idx="66">
                  <c:v>42309</c:v>
                </c:pt>
                <c:pt idx="67">
                  <c:v>42339</c:v>
                </c:pt>
                <c:pt idx="68">
                  <c:v>42370</c:v>
                </c:pt>
                <c:pt idx="69">
                  <c:v>42401</c:v>
                </c:pt>
                <c:pt idx="70">
                  <c:v>42430</c:v>
                </c:pt>
                <c:pt idx="71">
                  <c:v>42461</c:v>
                </c:pt>
                <c:pt idx="72">
                  <c:v>42491</c:v>
                </c:pt>
                <c:pt idx="73">
                  <c:v>42522</c:v>
                </c:pt>
                <c:pt idx="74">
                  <c:v>42552</c:v>
                </c:pt>
                <c:pt idx="75">
                  <c:v>42583</c:v>
                </c:pt>
                <c:pt idx="76">
                  <c:v>42614</c:v>
                </c:pt>
                <c:pt idx="77">
                  <c:v>42644</c:v>
                </c:pt>
                <c:pt idx="78">
                  <c:v>42675</c:v>
                </c:pt>
                <c:pt idx="79">
                  <c:v>42705</c:v>
                </c:pt>
                <c:pt idx="80">
                  <c:v>42736</c:v>
                </c:pt>
                <c:pt idx="81">
                  <c:v>42767</c:v>
                </c:pt>
                <c:pt idx="82">
                  <c:v>42795</c:v>
                </c:pt>
                <c:pt idx="83">
                  <c:v>42826</c:v>
                </c:pt>
                <c:pt idx="84">
                  <c:v>42856</c:v>
                </c:pt>
                <c:pt idx="85">
                  <c:v>42887</c:v>
                </c:pt>
                <c:pt idx="86">
                  <c:v>42917</c:v>
                </c:pt>
                <c:pt idx="87">
                  <c:v>42948</c:v>
                </c:pt>
                <c:pt idx="88">
                  <c:v>42979</c:v>
                </c:pt>
                <c:pt idx="89">
                  <c:v>43009</c:v>
                </c:pt>
                <c:pt idx="90">
                  <c:v>43040</c:v>
                </c:pt>
                <c:pt idx="91">
                  <c:v>43070</c:v>
                </c:pt>
                <c:pt idx="92">
                  <c:v>43115</c:v>
                </c:pt>
                <c:pt idx="93">
                  <c:v>43146</c:v>
                </c:pt>
                <c:pt idx="94">
                  <c:v>43174</c:v>
                </c:pt>
                <c:pt idx="95">
                  <c:v>43205</c:v>
                </c:pt>
                <c:pt idx="96">
                  <c:v>43235</c:v>
                </c:pt>
                <c:pt idx="97">
                  <c:v>43266</c:v>
                </c:pt>
                <c:pt idx="98">
                  <c:v>43296</c:v>
                </c:pt>
                <c:pt idx="99">
                  <c:v>43327</c:v>
                </c:pt>
                <c:pt idx="100">
                  <c:v>43358</c:v>
                </c:pt>
                <c:pt idx="101">
                  <c:v>43388</c:v>
                </c:pt>
                <c:pt idx="102">
                  <c:v>43419</c:v>
                </c:pt>
                <c:pt idx="103">
                  <c:v>43449</c:v>
                </c:pt>
                <c:pt idx="104">
                  <c:v>43480</c:v>
                </c:pt>
                <c:pt idx="105">
                  <c:v>43511</c:v>
                </c:pt>
                <c:pt idx="106">
                  <c:v>43539</c:v>
                </c:pt>
                <c:pt idx="107">
                  <c:v>43570</c:v>
                </c:pt>
                <c:pt idx="108">
                  <c:v>43600</c:v>
                </c:pt>
                <c:pt idx="109">
                  <c:v>43631</c:v>
                </c:pt>
                <c:pt idx="110">
                  <c:v>43661</c:v>
                </c:pt>
                <c:pt idx="111">
                  <c:v>43692</c:v>
                </c:pt>
                <c:pt idx="112">
                  <c:v>43723</c:v>
                </c:pt>
                <c:pt idx="113">
                  <c:v>43753</c:v>
                </c:pt>
                <c:pt idx="114">
                  <c:v>43784</c:v>
                </c:pt>
                <c:pt idx="115">
                  <c:v>43814</c:v>
                </c:pt>
                <c:pt idx="116">
                  <c:v>43845</c:v>
                </c:pt>
                <c:pt idx="117">
                  <c:v>43876</c:v>
                </c:pt>
                <c:pt idx="118">
                  <c:v>43905</c:v>
                </c:pt>
                <c:pt idx="119">
                  <c:v>43936</c:v>
                </c:pt>
                <c:pt idx="120">
                  <c:v>43966</c:v>
                </c:pt>
                <c:pt idx="121">
                  <c:v>43997</c:v>
                </c:pt>
                <c:pt idx="122">
                  <c:v>44027</c:v>
                </c:pt>
                <c:pt idx="123">
                  <c:v>44058</c:v>
                </c:pt>
                <c:pt idx="124">
                  <c:v>44089</c:v>
                </c:pt>
                <c:pt idx="125">
                  <c:v>44119</c:v>
                </c:pt>
                <c:pt idx="126">
                  <c:v>44150</c:v>
                </c:pt>
                <c:pt idx="127">
                  <c:v>44180</c:v>
                </c:pt>
              </c:numCache>
            </c:numRef>
          </c:xVal>
          <c:yVal>
            <c:numRef>
              <c:f>'[Guangzhou site_NNDMN (Updated to 202012) summarized by MX_WZ_XW_LXJ.xlsx]Sheet2'!$S$3:$S$130</c:f>
              <c:numCache>
                <c:formatCode>0.00_);[Red]\(0.00\)</c:formatCode>
                <c:ptCount val="128"/>
                <c:pt idx="0">
                  <c:v>0.0992312155504423</c:v>
                </c:pt>
                <c:pt idx="1">
                  <c:v>0.0967849608188068</c:v>
                </c:pt>
                <c:pt idx="2">
                  <c:v>0.030000011394639</c:v>
                </c:pt>
                <c:pt idx="3">
                  <c:v>0.05412096</c:v>
                </c:pt>
                <c:pt idx="4">
                  <c:v>0.06438528</c:v>
                </c:pt>
                <c:pt idx="5">
                  <c:v>0.0423792</c:v>
                </c:pt>
                <c:pt idx="6">
                  <c:v>0.1283953347338</c:v>
                </c:pt>
                <c:pt idx="7">
                  <c:v>0.218823855316046</c:v>
                </c:pt>
                <c:pt idx="8">
                  <c:v>0.101932849146719</c:v>
                </c:pt>
                <c:pt idx="9">
                  <c:v>0.190119704391303</c:v>
                </c:pt>
                <c:pt idx="10">
                  <c:v>0.202795589125734</c:v>
                </c:pt>
                <c:pt idx="11">
                  <c:v>0.296221536</c:v>
                </c:pt>
                <c:pt idx="12">
                  <c:v>0.105189463022227</c:v>
                </c:pt>
                <c:pt idx="13">
                  <c:v>0.108959801544187</c:v>
                </c:pt>
                <c:pt idx="14">
                  <c:v>0.0849251629868269</c:v>
                </c:pt>
                <c:pt idx="15">
                  <c:v>0.0339510375521486</c:v>
                </c:pt>
                <c:pt idx="16">
                  <c:v>0.0503758437276764</c:v>
                </c:pt>
                <c:pt idx="17">
                  <c:v>0.0591300801048597</c:v>
                </c:pt>
                <c:pt idx="18">
                  <c:v>0.0744659304310733</c:v>
                </c:pt>
                <c:pt idx="19">
                  <c:v>0.100752918479739</c:v>
                </c:pt>
                <c:pt idx="20">
                  <c:v>0.0789003016258063</c:v>
                </c:pt>
                <c:pt idx="21">
                  <c:v>0.15765062340966</c:v>
                </c:pt>
                <c:pt idx="22">
                  <c:v>0.182158314433424</c:v>
                </c:pt>
                <c:pt idx="23">
                  <c:v>0.124179018176372</c:v>
                </c:pt>
                <c:pt idx="24">
                  <c:v>0.0505356218951313</c:v>
                </c:pt>
                <c:pt idx="25">
                  <c:v>0.06934448855951</c:v>
                </c:pt>
                <c:pt idx="26">
                  <c:v>0.0404704651561322</c:v>
                </c:pt>
                <c:pt idx="27">
                  <c:v>0.0706983199796975</c:v>
                </c:pt>
                <c:pt idx="28">
                  <c:v>0.0564890794876992</c:v>
                </c:pt>
                <c:pt idx="29">
                  <c:v>0.136352306305533</c:v>
                </c:pt>
                <c:pt idx="30">
                  <c:v>0.097629337081145</c:v>
                </c:pt>
                <c:pt idx="31">
                  <c:v>0.129458674696209</c:v>
                </c:pt>
                <c:pt idx="32">
                  <c:v>0.137920140722111</c:v>
                </c:pt>
                <c:pt idx="33">
                  <c:v>0.166293179507265</c:v>
                </c:pt>
                <c:pt idx="34">
                  <c:v>0.257335889361155</c:v>
                </c:pt>
                <c:pt idx="35">
                  <c:v>0.15691483321775</c:v>
                </c:pt>
                <c:pt idx="36">
                  <c:v>0.0798339264423984</c:v>
                </c:pt>
                <c:pt idx="37">
                  <c:v>0.0374306684455578</c:v>
                </c:pt>
                <c:pt idx="38">
                  <c:v>0.0504532670987505</c:v>
                </c:pt>
                <c:pt idx="39">
                  <c:v>0.0587248672637116</c:v>
                </c:pt>
                <c:pt idx="40">
                  <c:v>0.0515536684770803</c:v>
                </c:pt>
                <c:pt idx="41">
                  <c:v>0.0945201113875087</c:v>
                </c:pt>
                <c:pt idx="42">
                  <c:v>0.0991467752469701</c:v>
                </c:pt>
                <c:pt idx="43">
                  <c:v>0.0953570585505005</c:v>
                </c:pt>
                <c:pt idx="44">
                  <c:v>0.17314706725102</c:v>
                </c:pt>
                <c:pt idx="45">
                  <c:v>0.129574640024226</c:v>
                </c:pt>
                <c:pt idx="46">
                  <c:v>0.194309014902762</c:v>
                </c:pt>
                <c:pt idx="47">
                  <c:v>0.186230410026763</c:v>
                </c:pt>
                <c:pt idx="48">
                  <c:v>0.0700493335263803</c:v>
                </c:pt>
                <c:pt idx="49">
                  <c:v>0.0534046890842701</c:v>
                </c:pt>
                <c:pt idx="50">
                  <c:v>0.0601690823387468</c:v>
                </c:pt>
                <c:pt idx="51">
                  <c:v>0.0683413081280157</c:v>
                </c:pt>
                <c:pt idx="52">
                  <c:v>0.070919161681942</c:v>
                </c:pt>
                <c:pt idx="53">
                  <c:v>0.050689006993007</c:v>
                </c:pt>
                <c:pt idx="54">
                  <c:v>0.097905024</c:v>
                </c:pt>
                <c:pt idx="55">
                  <c:v>0.098130528</c:v>
                </c:pt>
                <c:pt idx="56">
                  <c:v>0.0282383650215375</c:v>
                </c:pt>
                <c:pt idx="57">
                  <c:v>0.115332306437332</c:v>
                </c:pt>
                <c:pt idx="58">
                  <c:v>0.100548947795694</c:v>
                </c:pt>
                <c:pt idx="59">
                  <c:v>0.0644479485445621</c:v>
                </c:pt>
                <c:pt idx="60">
                  <c:v>0.000996447257054674</c:v>
                </c:pt>
                <c:pt idx="61">
                  <c:v>0.0311007722755374</c:v>
                </c:pt>
                <c:pt idx="62">
                  <c:v>0.0512891832574133</c:v>
                </c:pt>
                <c:pt idx="63">
                  <c:v>0.0672412001452964</c:v>
                </c:pt>
                <c:pt idx="64">
                  <c:v>0.0297650001883138</c:v>
                </c:pt>
                <c:pt idx="65">
                  <c:v>0.0339597847314368</c:v>
                </c:pt>
                <c:pt idx="66">
                  <c:v>0.104027033061262</c:v>
                </c:pt>
                <c:pt idx="67">
                  <c:v>0.0467471349615959</c:v>
                </c:pt>
                <c:pt idx="68">
                  <c:v>0.0354678680104692</c:v>
                </c:pt>
                <c:pt idx="69">
                  <c:v>0.0388689472343419</c:v>
                </c:pt>
                <c:pt idx="70">
                  <c:v>0.0921797266892652</c:v>
                </c:pt>
                <c:pt idx="71">
                  <c:v>0.0551450000855064</c:v>
                </c:pt>
                <c:pt idx="72">
                  <c:v>0.0631173733354149</c:v>
                </c:pt>
                <c:pt idx="73">
                  <c:v>0.0533947695392701</c:v>
                </c:pt>
                <c:pt idx="74">
                  <c:v>0.0728162350685419</c:v>
                </c:pt>
                <c:pt idx="75">
                  <c:v>0.0690372587381965</c:v>
                </c:pt>
                <c:pt idx="76">
                  <c:v>0.043582240598493</c:v>
                </c:pt>
                <c:pt idx="77">
                  <c:v>0.0511289405976147</c:v>
                </c:pt>
                <c:pt idx="78">
                  <c:v>0.108242798399936</c:v>
                </c:pt>
                <c:pt idx="79">
                  <c:v>0.10837990574518</c:v>
                </c:pt>
                <c:pt idx="80">
                  <c:v>0.137614528853821</c:v>
                </c:pt>
                <c:pt idx="81">
                  <c:v>0.0455406524706038</c:v>
                </c:pt>
                <c:pt idx="82">
                  <c:v>0.0653043457784664</c:v>
                </c:pt>
                <c:pt idx="83">
                  <c:v>0.153745613230923</c:v>
                </c:pt>
                <c:pt idx="84">
                  <c:v>0.000164428927152317</c:v>
                </c:pt>
                <c:pt idx="85">
                  <c:v>0.067398993247906</c:v>
                </c:pt>
                <c:pt idx="86">
                  <c:v>0.00513150813477352</c:v>
                </c:pt>
                <c:pt idx="87">
                  <c:v>0.230006549955821</c:v>
                </c:pt>
                <c:pt idx="88">
                  <c:v>0.0681786050567111</c:v>
                </c:pt>
                <c:pt idx="89">
                  <c:v>0.0427642468273143</c:v>
                </c:pt>
                <c:pt idx="90">
                  <c:v>0.0824213467703733</c:v>
                </c:pt>
                <c:pt idx="91">
                  <c:v>0.119591366116383</c:v>
                </c:pt>
                <c:pt idx="92">
                  <c:v>0.142349082440025</c:v>
                </c:pt>
                <c:pt idx="93">
                  <c:v>0.0728339509311384</c:v>
                </c:pt>
                <c:pt idx="94">
                  <c:v>0.154490796327296</c:v>
                </c:pt>
                <c:pt idx="95">
                  <c:v>0.101750898644741</c:v>
                </c:pt>
                <c:pt idx="96">
                  <c:v>0.0943499364923089</c:v>
                </c:pt>
                <c:pt idx="97">
                  <c:v>0.0260380923333166</c:v>
                </c:pt>
                <c:pt idx="98">
                  <c:v>0.0375725261663942</c:v>
                </c:pt>
                <c:pt idx="99">
                  <c:v>0.0357892720235354</c:v>
                </c:pt>
                <c:pt idx="100">
                  <c:v>0.0558085951763698</c:v>
                </c:pt>
                <c:pt idx="101">
                  <c:v>0.0676446148828541</c:v>
                </c:pt>
                <c:pt idx="102">
                  <c:v>0.0883868606609623</c:v>
                </c:pt>
                <c:pt idx="103">
                  <c:v>0.0814603585359526</c:v>
                </c:pt>
                <c:pt idx="104">
                  <c:v>0.0951280521181123</c:v>
                </c:pt>
                <c:pt idx="105">
                  <c:v>0.0792842159639141</c:v>
                </c:pt>
                <c:pt idx="106">
                  <c:v>0.0628552467249102</c:v>
                </c:pt>
                <c:pt idx="107">
                  <c:v>0.0596047467848279</c:v>
                </c:pt>
                <c:pt idx="108">
                  <c:v>0.0461625811744585</c:v>
                </c:pt>
                <c:pt idx="109">
                  <c:v>0.0334153662177021</c:v>
                </c:pt>
                <c:pt idx="110">
                  <c:v>0.0502628579565342</c:v>
                </c:pt>
                <c:pt idx="111">
                  <c:v>0.0505085978616973</c:v>
                </c:pt>
                <c:pt idx="112">
                  <c:v>0.0434152667179088</c:v>
                </c:pt>
                <c:pt idx="113">
                  <c:v>0.0777359152679428</c:v>
                </c:pt>
                <c:pt idx="114">
                  <c:v>0.0973515338485311</c:v>
                </c:pt>
                <c:pt idx="115">
                  <c:v>0.252480661819994</c:v>
                </c:pt>
                <c:pt idx="116">
                  <c:v>0.00352101564813083</c:v>
                </c:pt>
                <c:pt idx="117">
                  <c:v>0.00306953523626401</c:v>
                </c:pt>
                <c:pt idx="120">
                  <c:v>0.125346700004647</c:v>
                </c:pt>
                <c:pt idx="121">
                  <c:v>0.04089756384</c:v>
                </c:pt>
                <c:pt idx="122">
                  <c:v>0.0555807525343262</c:v>
                </c:pt>
                <c:pt idx="123">
                  <c:v>0.0606782982898319</c:v>
                </c:pt>
                <c:pt idx="124">
                  <c:v>0.0654576742151004</c:v>
                </c:pt>
                <c:pt idx="125">
                  <c:v>0.00254032778956414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6881583"/>
        <c:axId val="8861845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MX_WZ_XW_LXJ.xlsx]Sheet2'!$P$2</c15:sqref>
                        </c15:formulaRef>
                      </c:ext>
                    </c:extLst>
                    <c:strCache>
                      <c:ptCount val="1"/>
                      <c:pt idx="0">
                        <c:v>NH3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General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General</c:formatCode>
                      <c:ptCount val="128"/>
                      <c:pt idx="0">
                        <c:v>0.662261184</c:v>
                      </c:pt>
                      <c:pt idx="1">
                        <c:v>0.855546624</c:v>
                      </c:pt>
                      <c:pt idx="2">
                        <c:v>0.664778016</c:v>
                      </c:pt>
                      <c:pt idx="3">
                        <c:v>0.737718159791522</c:v>
                      </c:pt>
                      <c:pt idx="4">
                        <c:v>0.308339136</c:v>
                      </c:pt>
                      <c:pt idx="5">
                        <c:v>1.03980469378366</c:v>
                      </c:pt>
                      <c:pt idx="6">
                        <c:v>0.792820237572862</c:v>
                      </c:pt>
                      <c:pt idx="7">
                        <c:v>0.666827309221861</c:v>
                      </c:pt>
                      <c:pt idx="8">
                        <c:v>0.231070075780062</c:v>
                      </c:pt>
                      <c:pt idx="9">
                        <c:v>0.457557984</c:v>
                      </c:pt>
                      <c:pt idx="10">
                        <c:v>0.415881216</c:v>
                      </c:pt>
                      <c:pt idx="11">
                        <c:v>0.890920911841256</c:v>
                      </c:pt>
                      <c:pt idx="12">
                        <c:v>0.749570532713714</c:v>
                      </c:pt>
                      <c:pt idx="13">
                        <c:v>0.597018226320397</c:v>
                      </c:pt>
                      <c:pt idx="14">
                        <c:v>0.751271191173221</c:v>
                      </c:pt>
                      <c:pt idx="15">
                        <c:v>1.215748464083</c:v>
                      </c:pt>
                      <c:pt idx="16">
                        <c:v>1.24254496938898</c:v>
                      </c:pt>
                      <c:pt idx="17">
                        <c:v>1.26103832620938</c:v>
                      </c:pt>
                      <c:pt idx="18">
                        <c:v>0.9229875575727</c:v>
                      </c:pt>
                      <c:pt idx="19">
                        <c:v>0.369277984824018</c:v>
                      </c:pt>
                      <c:pt idx="20">
                        <c:v>0.301108062093646</c:v>
                      </c:pt>
                      <c:pt idx="21">
                        <c:v>0.474784716290056</c:v>
                      </c:pt>
                      <c:pt idx="22">
                        <c:v>0.791682593080009</c:v>
                      </c:pt>
                      <c:pt idx="23">
                        <c:v>0.989936353530309</c:v>
                      </c:pt>
                      <c:pt idx="24">
                        <c:v>0.927526524881625</c:v>
                      </c:pt>
                      <c:pt idx="25">
                        <c:v>0.870939290744972</c:v>
                      </c:pt>
                      <c:pt idx="26">
                        <c:v>1.60594657554609</c:v>
                      </c:pt>
                      <c:pt idx="27">
                        <c:v>1.13634415168763</c:v>
                      </c:pt>
                      <c:pt idx="28">
                        <c:v>1.11874351824012</c:v>
                      </c:pt>
                      <c:pt idx="29">
                        <c:v>0.968572445207541</c:v>
                      </c:pt>
                      <c:pt idx="30">
                        <c:v>0.771513364409192</c:v>
                      </c:pt>
                      <c:pt idx="31">
                        <c:v>0.614723577524568</c:v>
                      </c:pt>
                      <c:pt idx="32">
                        <c:v>0.498682550269781</c:v>
                      </c:pt>
                      <c:pt idx="33">
                        <c:v>0.589003899535026</c:v>
                      </c:pt>
                      <c:pt idx="34">
                        <c:v>0.591266140332876</c:v>
                      </c:pt>
                      <c:pt idx="35">
                        <c:v>1.01805193721225</c:v>
                      </c:pt>
                      <c:pt idx="36">
                        <c:v>0.116507482001245</c:v>
                      </c:pt>
                      <c:pt idx="37">
                        <c:v>0.742949083555886</c:v>
                      </c:pt>
                      <c:pt idx="38">
                        <c:v>0.748789539135435</c:v>
                      </c:pt>
                      <c:pt idx="39">
                        <c:v>0.897337838899797</c:v>
                      </c:pt>
                      <c:pt idx="40">
                        <c:v>1.13787561155768</c:v>
                      </c:pt>
                      <c:pt idx="41">
                        <c:v>0.965195464266033</c:v>
                      </c:pt>
                      <c:pt idx="42">
                        <c:v>0.934708180420258</c:v>
                      </c:pt>
                      <c:pt idx="43">
                        <c:v>0.474974422845691</c:v>
                      </c:pt>
                      <c:pt idx="44">
                        <c:v>0.572234669653481</c:v>
                      </c:pt>
                      <c:pt idx="45">
                        <c:v>0.558519173390454</c:v>
                      </c:pt>
                      <c:pt idx="46">
                        <c:v>0.534036619202</c:v>
                      </c:pt>
                      <c:pt idx="47">
                        <c:v>1.20102136681823</c:v>
                      </c:pt>
                      <c:pt idx="48">
                        <c:v>0.577892889423507</c:v>
                      </c:pt>
                      <c:pt idx="49">
                        <c:v>0.566045631268064</c:v>
                      </c:pt>
                      <c:pt idx="50">
                        <c:v>1.82429116915289</c:v>
                      </c:pt>
                      <c:pt idx="51">
                        <c:v>1.35541173974294</c:v>
                      </c:pt>
                      <c:pt idx="52">
                        <c:v>1.06933546245805</c:v>
                      </c:pt>
                      <c:pt idx="53">
                        <c:v>0.136273831052586</c:v>
                      </c:pt>
                      <c:pt idx="54">
                        <c:v>1.15176816</c:v>
                      </c:pt>
                      <c:pt idx="55">
                        <c:v>0.585906048</c:v>
                      </c:pt>
                      <c:pt idx="56">
                        <c:v>0.575242294953039</c:v>
                      </c:pt>
                      <c:pt idx="57">
                        <c:v>0.627729283057123</c:v>
                      </c:pt>
                      <c:pt idx="58">
                        <c:v>0.687203439448802</c:v>
                      </c:pt>
                      <c:pt idx="59">
                        <c:v>1.72623586430241</c:v>
                      </c:pt>
                      <c:pt idx="60">
                        <c:v>0.805800678573718</c:v>
                      </c:pt>
                      <c:pt idx="61">
                        <c:v>1.44275861764859</c:v>
                      </c:pt>
                      <c:pt idx="62">
                        <c:v>0.946262178539877</c:v>
                      </c:pt>
                      <c:pt idx="63">
                        <c:v>1.56037896287687</c:v>
                      </c:pt>
                      <c:pt idx="64">
                        <c:v>1.6781905336442</c:v>
                      </c:pt>
                      <c:pt idx="65">
                        <c:v>1.25198383702708</c:v>
                      </c:pt>
                      <c:pt idx="66">
                        <c:v>0.955635090109894</c:v>
                      </c:pt>
                      <c:pt idx="67">
                        <c:v>0.387486777862172</c:v>
                      </c:pt>
                      <c:pt idx="68">
                        <c:v>0.371569510286613</c:v>
                      </c:pt>
                      <c:pt idx="69">
                        <c:v>0.444029584253132</c:v>
                      </c:pt>
                      <c:pt idx="70">
                        <c:v>0.784055931549036</c:v>
                      </c:pt>
                      <c:pt idx="71">
                        <c:v>0.948893455002372</c:v>
                      </c:pt>
                      <c:pt idx="72">
                        <c:v>0.693663941098897</c:v>
                      </c:pt>
                      <c:pt idx="73">
                        <c:v>1.32322014496066</c:v>
                      </c:pt>
                      <c:pt idx="74">
                        <c:v>1.48150223863585</c:v>
                      </c:pt>
                      <c:pt idx="75">
                        <c:v>1.09018077330205</c:v>
                      </c:pt>
                      <c:pt idx="76">
                        <c:v>1.44202059192722</c:v>
                      </c:pt>
                      <c:pt idx="77">
                        <c:v>0.800082942401393</c:v>
                      </c:pt>
                      <c:pt idx="78">
                        <c:v>1.41902052158126</c:v>
                      </c:pt>
                      <c:pt idx="79">
                        <c:v>1.4686142842942</c:v>
                      </c:pt>
                      <c:pt idx="80">
                        <c:v>0.661309381086794</c:v>
                      </c:pt>
                      <c:pt idx="81">
                        <c:v>0.256413864391506</c:v>
                      </c:pt>
                      <c:pt idx="82">
                        <c:v>0.33456968915936</c:v>
                      </c:pt>
                      <c:pt idx="83">
                        <c:v>2.20756205359545</c:v>
                      </c:pt>
                      <c:pt idx="84">
                        <c:v>0.893893324411462</c:v>
                      </c:pt>
                      <c:pt idx="85">
                        <c:v>4.16581051658639</c:v>
                      </c:pt>
                      <c:pt idx="86">
                        <c:v>2.21828295066878</c:v>
                      </c:pt>
                      <c:pt idx="87">
                        <c:v>0.88889993297757</c:v>
                      </c:pt>
                      <c:pt idx="88">
                        <c:v>0.501072820656193</c:v>
                      </c:pt>
                      <c:pt idx="89">
                        <c:v>3.13233028987625</c:v>
                      </c:pt>
                      <c:pt idx="90">
                        <c:v>0.630443499737719</c:v>
                      </c:pt>
                      <c:pt idx="91">
                        <c:v>0.460694351025602</c:v>
                      </c:pt>
                      <c:pt idx="92">
                        <c:v>0.500550301647701</c:v>
                      </c:pt>
                      <c:pt idx="93">
                        <c:v>0.421961627067381</c:v>
                      </c:pt>
                      <c:pt idx="94">
                        <c:v>0.739707984256908</c:v>
                      </c:pt>
                      <c:pt idx="95">
                        <c:v>0.871294881373825</c:v>
                      </c:pt>
                      <c:pt idx="96">
                        <c:v>1.30919894900903</c:v>
                      </c:pt>
                      <c:pt idx="97">
                        <c:v>1.06697948407606</c:v>
                      </c:pt>
                      <c:pt idx="98">
                        <c:v>2.6157625894381</c:v>
                      </c:pt>
                      <c:pt idx="99">
                        <c:v>2.0315133586299</c:v>
                      </c:pt>
                      <c:pt idx="100">
                        <c:v>1.41599494198601</c:v>
                      </c:pt>
                      <c:pt idx="101">
                        <c:v>0.858146839802715</c:v>
                      </c:pt>
                      <c:pt idx="102">
                        <c:v>0.775132829279787</c:v>
                      </c:pt>
                      <c:pt idx="103">
                        <c:v>0.602807935135254</c:v>
                      </c:pt>
                      <c:pt idx="104">
                        <c:v>0.472236529263579</c:v>
                      </c:pt>
                      <c:pt idx="105">
                        <c:v>0.659084267797156</c:v>
                      </c:pt>
                      <c:pt idx="106">
                        <c:v>0.872270157126211</c:v>
                      </c:pt>
                      <c:pt idx="107">
                        <c:v>1.25056225329359</c:v>
                      </c:pt>
                      <c:pt idx="108">
                        <c:v>1.3218779200908</c:v>
                      </c:pt>
                      <c:pt idx="109">
                        <c:v>1.08615322070152</c:v>
                      </c:pt>
                      <c:pt idx="110">
                        <c:v>1.10352095723169</c:v>
                      </c:pt>
                      <c:pt idx="111">
                        <c:v>1.40101217680959</c:v>
                      </c:pt>
                      <c:pt idx="112">
                        <c:v>1.9524351956453</c:v>
                      </c:pt>
                      <c:pt idx="113">
                        <c:v>2.47654692870859</c:v>
                      </c:pt>
                      <c:pt idx="114">
                        <c:v>0.29393443036421</c:v>
                      </c:pt>
                      <c:pt idx="115">
                        <c:v>0.695734098404438</c:v>
                      </c:pt>
                      <c:pt idx="116">
                        <c:v>0.749890038722827</c:v>
                      </c:pt>
                      <c:pt idx="117">
                        <c:v>0.728138790917699</c:v>
                      </c:pt>
                      <c:pt idx="118">
                        <c:v>#N/A</c:v>
                      </c:pt>
                      <c:pt idx="119">
                        <c:v>#N/A</c:v>
                      </c:pt>
                      <c:pt idx="120">
                        <c:v>1.14999544476085</c:v>
                      </c:pt>
                      <c:pt idx="121">
                        <c:v>0.797758372923102</c:v>
                      </c:pt>
                      <c:pt idx="122">
                        <c:v>0.672085769910704</c:v>
                      </c:pt>
                      <c:pt idx="123">
                        <c:v>1.4147142372255</c:v>
                      </c:pt>
                      <c:pt idx="124">
                        <c:v>0.938007646938342</c:v>
                      </c:pt>
                      <c:pt idx="125">
                        <c:v>0.71149995936586</c:v>
                      </c:pt>
                      <c:pt idx="126">
                        <c:v>#N/A</c:v>
                      </c:pt>
                      <c:pt idx="127">
                        <c:v>#N/A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MX_WZ_XW_LXJ.xlsx]Sheet2'!$Q$2</c15:sqref>
                        </c15:formulaRef>
                      </c:ext>
                    </c:extLst>
                    <c:strCache>
                      <c:ptCount val="1"/>
                      <c:pt idx="0">
                        <c:v>HNO3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mmm\-yy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0.00_);[Red]\(0.00\)</c:formatCode>
                      <c:ptCount val="128"/>
                      <c:pt idx="0">
                        <c:v>0.757865427496467</c:v>
                      </c:pt>
                      <c:pt idx="1">
                        <c:v>0.865506956660802</c:v>
                      </c:pt>
                      <c:pt idx="2">
                        <c:v>1.75394667908806</c:v>
                      </c:pt>
                      <c:pt idx="3">
                        <c:v>0.42581376</c:v>
                      </c:pt>
                      <c:pt idx="4">
                        <c:v>0.6433344</c:v>
                      </c:pt>
                      <c:pt idx="5">
                        <c:v>0.52275456</c:v>
                      </c:pt>
                      <c:pt idx="6">
                        <c:v>0.587574568786061</c:v>
                      </c:pt>
                      <c:pt idx="7">
                        <c:v>0.323968399930591</c:v>
                      </c:pt>
                      <c:pt idx="8">
                        <c:v>0.102183034069803</c:v>
                      </c:pt>
                      <c:pt idx="9">
                        <c:v>0.194771205297252</c:v>
                      </c:pt>
                      <c:pt idx="10">
                        <c:v>0.266221168590765</c:v>
                      </c:pt>
                      <c:pt idx="11">
                        <c:v>0.508370819126283</c:v>
                      </c:pt>
                      <c:pt idx="12">
                        <c:v>1.02890244984347</c:v>
                      </c:pt>
                      <c:pt idx="13">
                        <c:v>1.42999406094056</c:v>
                      </c:pt>
                      <c:pt idx="14">
                        <c:v>0.720322359652689</c:v>
                      </c:pt>
                      <c:pt idx="15">
                        <c:v>0.803868686683588</c:v>
                      </c:pt>
                      <c:pt idx="16">
                        <c:v>0.910579337494297</c:v>
                      </c:pt>
                      <c:pt idx="17">
                        <c:v>0.559108245589067</c:v>
                      </c:pt>
                      <c:pt idx="18">
                        <c:v>0.880568409775254</c:v>
                      </c:pt>
                      <c:pt idx="19">
                        <c:v>0.672472967815594</c:v>
                      </c:pt>
                      <c:pt idx="20">
                        <c:v>0.0730043492110032</c:v>
                      </c:pt>
                      <c:pt idx="21">
                        <c:v>0.141479649489622</c:v>
                      </c:pt>
                      <c:pt idx="22">
                        <c:v>0.231580322328456</c:v>
                      </c:pt>
                      <c:pt idx="23">
                        <c:v>0.462391895080807</c:v>
                      </c:pt>
                      <c:pt idx="24">
                        <c:v>0.528271480185238</c:v>
                      </c:pt>
                      <c:pt idx="25">
                        <c:v>0.952601483415166</c:v>
                      </c:pt>
                      <c:pt idx="26">
                        <c:v>0.713180833429836</c:v>
                      </c:pt>
                      <c:pt idx="27">
                        <c:v>0.684467814904347</c:v>
                      </c:pt>
                      <c:pt idx="28">
                        <c:v>0.793472977942711</c:v>
                      </c:pt>
                      <c:pt idx="29">
                        <c:v>0.817191056015799</c:v>
                      </c:pt>
                      <c:pt idx="30">
                        <c:v>0.89771767260892</c:v>
                      </c:pt>
                      <c:pt idx="31">
                        <c:v>0.265713427674577</c:v>
                      </c:pt>
                      <c:pt idx="32">
                        <c:v>0.152553177571417</c:v>
                      </c:pt>
                      <c:pt idx="33">
                        <c:v>0.135473079122974</c:v>
                      </c:pt>
                      <c:pt idx="34">
                        <c:v>0.233216080298753</c:v>
                      </c:pt>
                      <c:pt idx="35">
                        <c:v>0.412315287619023</c:v>
                      </c:pt>
                      <c:pt idx="36">
                        <c:v>0.286277242970561</c:v>
                      </c:pt>
                      <c:pt idx="37">
                        <c:v>1.45164884938679</c:v>
                      </c:pt>
                      <c:pt idx="38">
                        <c:v>0.620758111889205</c:v>
                      </c:pt>
                      <c:pt idx="39">
                        <c:v>0.6608467158251</c:v>
                      </c:pt>
                      <c:pt idx="40">
                        <c:v>0.539698161627599</c:v>
                      </c:pt>
                      <c:pt idx="41">
                        <c:v>0.832457072586056</c:v>
                      </c:pt>
                      <c:pt idx="42">
                        <c:v>0.57696189111276</c:v>
                      </c:pt>
                      <c:pt idx="43">
                        <c:v>0.250239743901321</c:v>
                      </c:pt>
                      <c:pt idx="44">
                        <c:v>0.220441345050773</c:v>
                      </c:pt>
                      <c:pt idx="45">
                        <c:v>0.138511860594933</c:v>
                      </c:pt>
                      <c:pt idx="46">
                        <c:v>0.171749637639647</c:v>
                      </c:pt>
                      <c:pt idx="47">
                        <c:v>0.512233766004267</c:v>
                      </c:pt>
                      <c:pt idx="48">
                        <c:v>0.525398369295914</c:v>
                      </c:pt>
                      <c:pt idx="49">
                        <c:v>0.829635736879882</c:v>
                      </c:pt>
                      <c:pt idx="50">
                        <c:v>0.613967186650436</c:v>
                      </c:pt>
                      <c:pt idx="51">
                        <c:v>0.69585447360694</c:v>
                      </c:pt>
                      <c:pt idx="52">
                        <c:v>0.66463006685769</c:v>
                      </c:pt>
                      <c:pt idx="53">
                        <c:v>0.19737496718666</c:v>
                      </c:pt>
                      <c:pt idx="54">
                        <c:v>0.40660704</c:v>
                      </c:pt>
                      <c:pt idx="55">
                        <c:v>0.419484096</c:v>
                      </c:pt>
                      <c:pt idx="56">
                        <c:v>0.48636729607974</c:v>
                      </c:pt>
                      <c:pt idx="57">
                        <c:v>0.0580908345353796</c:v>
                      </c:pt>
                      <c:pt idx="58">
                        <c:v>0.438119436920514</c:v>
                      </c:pt>
                      <c:pt idx="59">
                        <c:v>0.502442277784212</c:v>
                      </c:pt>
                      <c:pt idx="60">
                        <c:v>0.220824732246677</c:v>
                      </c:pt>
                      <c:pt idx="61">
                        <c:v>0.310943862784143</c:v>
                      </c:pt>
                      <c:pt idx="62">
                        <c:v>0.310246997945587</c:v>
                      </c:pt>
                      <c:pt idx="63">
                        <c:v>0.428614404649476</c:v>
                      </c:pt>
                      <c:pt idx="64">
                        <c:v>0.130020804608142</c:v>
                      </c:pt>
                      <c:pt idx="65">
                        <c:v>0.0902476911935566</c:v>
                      </c:pt>
                      <c:pt idx="66">
                        <c:v>0.727802853979973</c:v>
                      </c:pt>
                      <c:pt idx="67">
                        <c:v>0.702165963106582</c:v>
                      </c:pt>
                      <c:pt idx="68">
                        <c:v>0.181199728745142</c:v>
                      </c:pt>
                      <c:pt idx="69">
                        <c:v>0.219139204900891</c:v>
                      </c:pt>
                      <c:pt idx="70">
                        <c:v>0.541025421178088</c:v>
                      </c:pt>
                      <c:pt idx="71">
                        <c:v>0.108263275250002</c:v>
                      </c:pt>
                      <c:pt idx="72">
                        <c:v>0.615003205985094</c:v>
                      </c:pt>
                      <c:pt idx="73">
                        <c:v>0.437776308605794</c:v>
                      </c:pt>
                      <c:pt idx="74">
                        <c:v>0.617020236814485</c:v>
                      </c:pt>
                      <c:pt idx="75">
                        <c:v>0.861650066582083</c:v>
                      </c:pt>
                      <c:pt idx="76">
                        <c:v>1.26255039422786</c:v>
                      </c:pt>
                      <c:pt idx="77">
                        <c:v>0.356898550882281</c:v>
                      </c:pt>
                      <c:pt idx="78">
                        <c:v>0.438519618185277</c:v>
                      </c:pt>
                      <c:pt idx="79">
                        <c:v>0.427745156786485</c:v>
                      </c:pt>
                      <c:pt idx="80">
                        <c:v>0.571261450365448</c:v>
                      </c:pt>
                      <c:pt idx="81">
                        <c:v>0.401929716671237</c:v>
                      </c:pt>
                      <c:pt idx="82">
                        <c:v>0.290301995085504</c:v>
                      </c:pt>
                      <c:pt idx="83">
                        <c:v>0.74220889439934</c:v>
                      </c:pt>
                      <c:pt idx="84">
                        <c:v>0.682047413285387</c:v>
                      </c:pt>
                      <c:pt idx="85">
                        <c:v>0.0983967777378664</c:v>
                      </c:pt>
                      <c:pt idx="86">
                        <c:v>0.0189596384252782</c:v>
                      </c:pt>
                      <c:pt idx="87">
                        <c:v>1.13025057184515</c:v>
                      </c:pt>
                      <c:pt idx="88">
                        <c:v>0.112249613675002</c:v>
                      </c:pt>
                      <c:pt idx="89">
                        <c:v>0.30435010073179</c:v>
                      </c:pt>
                      <c:pt idx="90">
                        <c:v>0.410799694274436</c:v>
                      </c:pt>
                      <c:pt idx="91">
                        <c:v>0.55119859636958</c:v>
                      </c:pt>
                      <c:pt idx="92">
                        <c:v>0.484262351802597</c:v>
                      </c:pt>
                      <c:pt idx="93">
                        <c:v>0.246654541745234</c:v>
                      </c:pt>
                      <c:pt idx="94">
                        <c:v>0.563756882798834</c:v>
                      </c:pt>
                      <c:pt idx="95">
                        <c:v>0.384960464235896</c:v>
                      </c:pt>
                      <c:pt idx="96">
                        <c:v>0.757818945636933</c:v>
                      </c:pt>
                      <c:pt idx="97">
                        <c:v>0.200141315167001</c:v>
                      </c:pt>
                      <c:pt idx="98">
                        <c:v>0.0350227572238997</c:v>
                      </c:pt>
                      <c:pt idx="99">
                        <c:v>0.0201271056690787</c:v>
                      </c:pt>
                      <c:pt idx="100">
                        <c:v>0.166741066878726</c:v>
                      </c:pt>
                      <c:pt idx="101">
                        <c:v>0.289181012350775</c:v>
                      </c:pt>
                      <c:pt idx="102">
                        <c:v>0.40348495687541</c:v>
                      </c:pt>
                      <c:pt idx="103">
                        <c:v>0.494308364280441</c:v>
                      </c:pt>
                      <c:pt idx="104">
                        <c:v>0.410908246307297</c:v>
                      </c:pt>
                      <c:pt idx="105">
                        <c:v>0.316441313621023</c:v>
                      </c:pt>
                      <c:pt idx="106">
                        <c:v>0.394149822023464</c:v>
                      </c:pt>
                      <c:pt idx="107">
                        <c:v>0.265510135161702</c:v>
                      </c:pt>
                      <c:pt idx="108">
                        <c:v>0.208135925316191</c:v>
                      </c:pt>
                      <c:pt idx="109">
                        <c:v>0.358516717759884</c:v>
                      </c:pt>
                      <c:pt idx="110">
                        <c:v>0.0709281014791127</c:v>
                      </c:pt>
                      <c:pt idx="111">
                        <c:v>0.0970100310673528</c:v>
                      </c:pt>
                      <c:pt idx="112">
                        <c:v>0.0652135633848084</c:v>
                      </c:pt>
                      <c:pt idx="113">
                        <c:v>0.0896215006457883</c:v>
                      </c:pt>
                      <c:pt idx="114">
                        <c:v>0.332162266089642</c:v>
                      </c:pt>
                      <c:pt idx="115">
                        <c:v>0.569804163952285</c:v>
                      </c:pt>
                      <c:pt idx="116">
                        <c:v>0.000973064037603289</c:v>
                      </c:pt>
                      <c:pt idx="117">
                        <c:v>0.000933156124725637</c:v>
                      </c:pt>
                      <c:pt idx="120">
                        <c:v>0.290644849955168</c:v>
                      </c:pt>
                      <c:pt idx="121">
                        <c:v>0.22129615476</c:v>
                      </c:pt>
                      <c:pt idx="122">
                        <c:v>0.38344952275528</c:v>
                      </c:pt>
                      <c:pt idx="123">
                        <c:v>0.316937791227564</c:v>
                      </c:pt>
                      <c:pt idx="124">
                        <c:v>0.0628159221427301</c:v>
                      </c:pt>
                      <c:pt idx="125">
                        <c:v>0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MX_WZ_XW_LXJ.xlsx]Sheet2'!$R$2</c15:sqref>
                        </c15:formulaRef>
                      </c:ext>
                    </c:extLst>
                    <c:strCache>
                      <c:ptCount val="1"/>
                      <c:pt idx="0">
                        <c:v>pNH4+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delete val="1"/>
                </c:dLbls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numCache>
                      <c:formatCode>General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General</c:formatCode>
                      <c:ptCount val="128"/>
                      <c:pt idx="0">
                        <c:v>0.16000357462405</c:v>
                      </c:pt>
                      <c:pt idx="1">
                        <c:v>0.0447933600944083</c:v>
                      </c:pt>
                      <c:pt idx="2">
                        <c:v>0.155486356766263</c:v>
                      </c:pt>
                      <c:pt idx="3">
                        <c:v>0.238766973876565</c:v>
                      </c:pt>
                      <c:pt idx="4">
                        <c:v>0.172847781881466</c:v>
                      </c:pt>
                      <c:pt idx="5">
                        <c:v>0.103118375464803</c:v>
                      </c:pt>
                      <c:pt idx="6">
                        <c:v>0.197055122762659</c:v>
                      </c:pt>
                      <c:pt idx="7">
                        <c:v>0.179640895462274</c:v>
                      </c:pt>
                      <c:pt idx="8">
                        <c:v>0.180359523201196</c:v>
                      </c:pt>
                      <c:pt idx="9">
                        <c:v>0.260091648</c:v>
                      </c:pt>
                      <c:pt idx="10">
                        <c:v>0.310915584</c:v>
                      </c:pt>
                      <c:pt idx="11">
                        <c:v>0.304996496910483</c:v>
                      </c:pt>
                      <c:pt idx="12">
                        <c:v>0.109959513506475</c:v>
                      </c:pt>
                      <c:pt idx="13">
                        <c:v>0.0847965785602342</c:v>
                      </c:pt>
                      <c:pt idx="14">
                        <c:v>0.0964831420217134</c:v>
                      </c:pt>
                      <c:pt idx="15">
                        <c:v>0.0649694511276452</c:v>
                      </c:pt>
                      <c:pt idx="16">
                        <c:v>0.0245291941206171</c:v>
                      </c:pt>
                      <c:pt idx="17">
                        <c:v>0.019068388743667</c:v>
                      </c:pt>
                      <c:pt idx="18">
                        <c:v>0.0978099672565331</c:v>
                      </c:pt>
                      <c:pt idx="19">
                        <c:v>0.206773532586909</c:v>
                      </c:pt>
                      <c:pt idx="20">
                        <c:v>0.149868701974825</c:v>
                      </c:pt>
                      <c:pt idx="21">
                        <c:v>0.25629068752577</c:v>
                      </c:pt>
                      <c:pt idx="22">
                        <c:v>0.188973710893875</c:v>
                      </c:pt>
                      <c:pt idx="23">
                        <c:v>0.155947729731322</c:v>
                      </c:pt>
                      <c:pt idx="24">
                        <c:v>0.0558221504753045</c:v>
                      </c:pt>
                      <c:pt idx="25">
                        <c:v>0.0648166214967206</c:v>
                      </c:pt>
                      <c:pt idx="26">
                        <c:v>0.0310006880252579</c:v>
                      </c:pt>
                      <c:pt idx="27">
                        <c:v>0.202089875648044</c:v>
                      </c:pt>
                      <c:pt idx="28">
                        <c:v>0.0865149984</c:v>
                      </c:pt>
                      <c:pt idx="29">
                        <c:v>0.221274045585269</c:v>
                      </c:pt>
                      <c:pt idx="30">
                        <c:v>0.122967842830994</c:v>
                      </c:pt>
                      <c:pt idx="31">
                        <c:v>0.195891272684128</c:v>
                      </c:pt>
                      <c:pt idx="32">
                        <c:v>0.217518209901788</c:v>
                      </c:pt>
                      <c:pt idx="33">
                        <c:v>0.228140728779595</c:v>
                      </c:pt>
                      <c:pt idx="34">
                        <c:v>0.279944394125718</c:v>
                      </c:pt>
                      <c:pt idx="35">
                        <c:v>0.192291206479539</c:v>
                      </c:pt>
                      <c:pt idx="36">
                        <c:v>0.116528776749217</c:v>
                      </c:pt>
                      <c:pt idx="37">
                        <c:v>0.143059272009118</c:v>
                      </c:pt>
                      <c:pt idx="38">
                        <c:v>0.0398811866319867</c:v>
                      </c:pt>
                      <c:pt idx="39">
                        <c:v>0.146501550378893</c:v>
                      </c:pt>
                      <c:pt idx="40">
                        <c:v>0.118321199217902</c:v>
                      </c:pt>
                      <c:pt idx="41">
                        <c:v>0.169474798456734</c:v>
                      </c:pt>
                      <c:pt idx="42">
                        <c:v>0.103516018204706</c:v>
                      </c:pt>
                      <c:pt idx="43">
                        <c:v>0.149350851703407</c:v>
                      </c:pt>
                      <c:pt idx="44">
                        <c:v>0.2481202660133</c:v>
                      </c:pt>
                      <c:pt idx="45">
                        <c:v>0.195065080101256</c:v>
                      </c:pt>
                      <c:pt idx="46">
                        <c:v>0.21671183018492</c:v>
                      </c:pt>
                      <c:pt idx="47">
                        <c:v>0.225171317790462</c:v>
                      </c:pt>
                      <c:pt idx="48">
                        <c:v>0.0845698809673421</c:v>
                      </c:pt>
                      <c:pt idx="49">
                        <c:v>0.114367887394746</c:v>
                      </c:pt>
                      <c:pt idx="50">
                        <c:v>0.161981039366687</c:v>
                      </c:pt>
                      <c:pt idx="51">
                        <c:v>0.070837345948484</c:v>
                      </c:pt>
                      <c:pt idx="52">
                        <c:v>0.0907554950663789</c:v>
                      </c:pt>
                      <c:pt idx="53">
                        <c:v>0.041302879478457</c:v>
                      </c:pt>
                      <c:pt idx="54">
                        <c:v>0.170989056</c:v>
                      </c:pt>
                      <c:pt idx="55">
                        <c:v>0.00339552</c:v>
                      </c:pt>
                      <c:pt idx="56">
                        <c:v>0</c:v>
                      </c:pt>
                      <c:pt idx="57">
                        <c:v>0.194766599870848</c:v>
                      </c:pt>
                      <c:pt idx="58">
                        <c:v>0.113577588902309</c:v>
                      </c:pt>
                      <c:pt idx="59">
                        <c:v>0.0999194390342317</c:v>
                      </c:pt>
                      <c:pt idx="60">
                        <c:v>0.0078591730132541</c:v>
                      </c:pt>
                      <c:pt idx="61">
                        <c:v>0</c:v>
                      </c:pt>
                      <c:pt idx="62">
                        <c:v>0.0504658874876593</c:v>
                      </c:pt>
                      <c:pt idx="63">
                        <c:v>0.167439622230295</c:v>
                      </c:pt>
                      <c:pt idx="64">
                        <c:v>0.129183502247006</c:v>
                      </c:pt>
                      <c:pt idx="65">
                        <c:v>0.0938090638482078</c:v>
                      </c:pt>
                      <c:pt idx="66">
                        <c:v>0</c:v>
                      </c:pt>
                      <c:pt idx="67">
                        <c:v>0.0138504314780242</c:v>
                      </c:pt>
                      <c:pt idx="68">
                        <c:v>0.0533213534971922</c:v>
                      </c:pt>
                      <c:pt idx="69">
                        <c:v>0.0603185740206364</c:v>
                      </c:pt>
                      <c:pt idx="70">
                        <c:v>0.116371296804783</c:v>
                      </c:pt>
                      <c:pt idx="71">
                        <c:v>0.0553797252480753</c:v>
                      </c:pt>
                      <c:pt idx="72">
                        <c:v>0.075733516168232</c:v>
                      </c:pt>
                      <c:pt idx="73">
                        <c:v>0.00938845291435227</c:v>
                      </c:pt>
                      <c:pt idx="74">
                        <c:v>0.10698392585476</c:v>
                      </c:pt>
                      <c:pt idx="75">
                        <c:v>0.0671282631395752</c:v>
                      </c:pt>
                      <c:pt idx="76">
                        <c:v>0.0780173483959523</c:v>
                      </c:pt>
                      <c:pt idx="77">
                        <c:v>0.0713550545447804</c:v>
                      </c:pt>
                      <c:pt idx="78">
                        <c:v>0.0626677199294978</c:v>
                      </c:pt>
                      <c:pt idx="79">
                        <c:v>0.113764284934105</c:v>
                      </c:pt>
                      <c:pt idx="80">
                        <c:v>0.142929123639005</c:v>
                      </c:pt>
                      <c:pt idx="81">
                        <c:v>0.156226890143296</c:v>
                      </c:pt>
                      <c:pt idx="82">
                        <c:v>0.0699623750578965</c:v>
                      </c:pt>
                      <c:pt idx="83">
                        <c:v>0.172490389056</c:v>
                      </c:pt>
                      <c:pt idx="84">
                        <c:v>0.00144839158383754</c:v>
                      </c:pt>
                      <c:pt idx="85">
                        <c:v>1.25338998882049</c:v>
                      </c:pt>
                      <c:pt idx="86">
                        <c:v>0.0216780037530228</c:v>
                      </c:pt>
                      <c:pt idx="87">
                        <c:v>2.2289545954625</c:v>
                      </c:pt>
                      <c:pt idx="88">
                        <c:v>1.568458365743</c:v>
                      </c:pt>
                      <c:pt idx="89">
                        <c:v>0.055818103104</c:v>
                      </c:pt>
                      <c:pt idx="90">
                        <c:v>0.092399705990144</c:v>
                      </c:pt>
                      <c:pt idx="91">
                        <c:v>0.15112206018181</c:v>
                      </c:pt>
                      <c:pt idx="92">
                        <c:v>0.15761527903149</c:v>
                      </c:pt>
                      <c:pt idx="93">
                        <c:v>0.193823613547922</c:v>
                      </c:pt>
                      <c:pt idx="94">
                        <c:v>0.101334969271165</c:v>
                      </c:pt>
                      <c:pt idx="95">
                        <c:v>0.0760176618187772</c:v>
                      </c:pt>
                      <c:pt idx="96">
                        <c:v>0.109678342596925</c:v>
                      </c:pt>
                      <c:pt idx="97">
                        <c:v>0.19617340178057</c:v>
                      </c:pt>
                      <c:pt idx="98">
                        <c:v>1.23338669904804</c:v>
                      </c:pt>
                      <c:pt idx="99">
                        <c:v>0.517163362302621</c:v>
                      </c:pt>
                      <c:pt idx="100">
                        <c:v>0.108367507957965</c:v>
                      </c:pt>
                      <c:pt idx="101">
                        <c:v>0.0819453586513847</c:v>
                      </c:pt>
                      <c:pt idx="102">
                        <c:v>0.271171225989083</c:v>
                      </c:pt>
                      <c:pt idx="103">
                        <c:v>0.10190697271962</c:v>
                      </c:pt>
                      <c:pt idx="104">
                        <c:v>0.189974621187505</c:v>
                      </c:pt>
                      <c:pt idx="105">
                        <c:v>0.164523671763886</c:v>
                      </c:pt>
                      <c:pt idx="106">
                        <c:v>0.158950798367042</c:v>
                      </c:pt>
                      <c:pt idx="107">
                        <c:v>0.113977384899786</c:v>
                      </c:pt>
                      <c:pt idx="108">
                        <c:v>0.173126689029853</c:v>
                      </c:pt>
                      <c:pt idx="109">
                        <c:v>0.0517185909419013</c:v>
                      </c:pt>
                      <c:pt idx="110">
                        <c:v>0.191963015683171</c:v>
                      </c:pt>
                      <c:pt idx="111">
                        <c:v>0.26026561069146</c:v>
                      </c:pt>
                      <c:pt idx="112">
                        <c:v>0.351354777094538</c:v>
                      </c:pt>
                      <c:pt idx="113">
                        <c:v>0.503661173136837</c:v>
                      </c:pt>
                      <c:pt idx="114">
                        <c:v>0.491842215806562</c:v>
                      </c:pt>
                      <c:pt idx="115">
                        <c:v>0.273134008940515</c:v>
                      </c:pt>
                      <c:pt idx="116">
                        <c:v>0.0202122424991937</c:v>
                      </c:pt>
                      <c:pt idx="117">
                        <c:v>0.0176205381501568</c:v>
                      </c:pt>
                      <c:pt idx="118">
                        <c:v>#N/A</c:v>
                      </c:pt>
                      <c:pt idx="119">
                        <c:v>#N/A</c:v>
                      </c:pt>
                      <c:pt idx="120">
                        <c:v>0.109282172864516</c:v>
                      </c:pt>
                      <c:pt idx="121">
                        <c:v>0.00676501056</c:v>
                      </c:pt>
                      <c:pt idx="122">
                        <c:v>0.0630225269322277</c:v>
                      </c:pt>
                      <c:pt idx="123">
                        <c:v>0.0951810115195288</c:v>
                      </c:pt>
                      <c:pt idx="124">
                        <c:v>0.0784601342368589</c:v>
                      </c:pt>
                      <c:pt idx="125">
                        <c:v>0.0672481217626284</c:v>
                      </c:pt>
                      <c:pt idx="126">
                        <c:v>#N/A</c:v>
                      </c:pt>
                      <c:pt idx="127">
                        <c:v>#N/A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29688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8618454"/>
        <c:crosses val="autoZero"/>
        <c:crossBetween val="midCat"/>
      </c:valAx>
      <c:valAx>
        <c:axId val="8861845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68815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6544854713869"/>
          <c:y val="0.044187145557656"/>
          <c:w val="0.165461235883771"/>
          <c:h val="0.495510396975425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scatterChart>
        <c:scatterStyle val="lineMarker"/>
        <c:varyColors val="0"/>
        <c:ser>
          <c:idx val="3"/>
          <c:order val="3"/>
          <c:tx>
            <c:strRef>
              <c:f>'[Guangzhou site_NNDMN (Updated to 202012) summarized by MX_WZ_XW_LXJ.xlsx]Sheet2'!$R$2</c:f>
              <c:strCache>
                <c:ptCount val="1"/>
                <c:pt idx="0">
                  <c:v>pNH4+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1"/>
            <c:trendlineLbl>
              <c:layout>
                <c:manualLayout>
                  <c:x val="-0.218410041841004"/>
                  <c:y val="-0.08607714016933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{40299,40330,40360,40391,40422,40452,40483,40513,40544,40575,40603,40634,40664,40695,40725,40756,40787,40817,40848,40878,40909,40940,40969,41000,41030,41061,41091,41122,41153,41183,41214,41244,41275,41306,41334,41365,41395,41426,41456,41487,41518,41548,41579,41609,41640,41671,41699,41730,41760,41791,41821,41852,41883,41913,41944,41974,42005,42036,42064,42095,42125,42156,42186,42217,42248,42278,42309,42339,42370,42401,42430,42461,42491,42522,42552,42583,42614,42644,42675,42705,42736,42767,42795,42826,42856,42887,42917,42948,42979,43009,43040,43070,43115,43146,43174,43205,43235,43266,43296,43327,43358,43388,43419,43449,43480,43511,43539,43570,43600,43631,43661,43692,43723,43753,43784,43814,43845,43876,43905,43936,43966,43997,44027,44058,44089,44119,44150,44180}</c:f>
              <c:numCache>
                <c:formatCode>General</c:formatCode>
                <c:ptCount val="128"/>
                <c:pt idx="0">
                  <c:v>40299</c:v>
                </c:pt>
                <c:pt idx="1">
                  <c:v>40330</c:v>
                </c:pt>
                <c:pt idx="2">
                  <c:v>40360</c:v>
                </c:pt>
                <c:pt idx="3">
                  <c:v>40391</c:v>
                </c:pt>
                <c:pt idx="4">
                  <c:v>40422</c:v>
                </c:pt>
                <c:pt idx="5">
                  <c:v>40452</c:v>
                </c:pt>
                <c:pt idx="6">
                  <c:v>40483</c:v>
                </c:pt>
                <c:pt idx="7">
                  <c:v>40513</c:v>
                </c:pt>
                <c:pt idx="8">
                  <c:v>40544</c:v>
                </c:pt>
                <c:pt idx="9">
                  <c:v>40575</c:v>
                </c:pt>
                <c:pt idx="10">
                  <c:v>40603</c:v>
                </c:pt>
                <c:pt idx="11">
                  <c:v>40634</c:v>
                </c:pt>
                <c:pt idx="12">
                  <c:v>40664</c:v>
                </c:pt>
                <c:pt idx="13">
                  <c:v>40695</c:v>
                </c:pt>
                <c:pt idx="14">
                  <c:v>40725</c:v>
                </c:pt>
                <c:pt idx="15">
                  <c:v>40756</c:v>
                </c:pt>
                <c:pt idx="16">
                  <c:v>40787</c:v>
                </c:pt>
                <c:pt idx="17">
                  <c:v>40817</c:v>
                </c:pt>
                <c:pt idx="18">
                  <c:v>40848</c:v>
                </c:pt>
                <c:pt idx="19">
                  <c:v>40878</c:v>
                </c:pt>
                <c:pt idx="20">
                  <c:v>40909</c:v>
                </c:pt>
                <c:pt idx="21">
                  <c:v>40940</c:v>
                </c:pt>
                <c:pt idx="22">
                  <c:v>40969</c:v>
                </c:pt>
                <c:pt idx="23">
                  <c:v>41000</c:v>
                </c:pt>
                <c:pt idx="24">
                  <c:v>41030</c:v>
                </c:pt>
                <c:pt idx="25">
                  <c:v>41061</c:v>
                </c:pt>
                <c:pt idx="26">
                  <c:v>41091</c:v>
                </c:pt>
                <c:pt idx="27">
                  <c:v>41122</c:v>
                </c:pt>
                <c:pt idx="28">
                  <c:v>41153</c:v>
                </c:pt>
                <c:pt idx="29">
                  <c:v>41183</c:v>
                </c:pt>
                <c:pt idx="30">
                  <c:v>41214</c:v>
                </c:pt>
                <c:pt idx="31">
                  <c:v>41244</c:v>
                </c:pt>
                <c:pt idx="32">
                  <c:v>41275</c:v>
                </c:pt>
                <c:pt idx="33">
                  <c:v>41306</c:v>
                </c:pt>
                <c:pt idx="34">
                  <c:v>41334</c:v>
                </c:pt>
                <c:pt idx="35">
                  <c:v>41365</c:v>
                </c:pt>
                <c:pt idx="36">
                  <c:v>41395</c:v>
                </c:pt>
                <c:pt idx="37">
                  <c:v>41426</c:v>
                </c:pt>
                <c:pt idx="38">
                  <c:v>41456</c:v>
                </c:pt>
                <c:pt idx="39">
                  <c:v>41487</c:v>
                </c:pt>
                <c:pt idx="40">
                  <c:v>41518</c:v>
                </c:pt>
                <c:pt idx="41">
                  <c:v>41548</c:v>
                </c:pt>
                <c:pt idx="42">
                  <c:v>41579</c:v>
                </c:pt>
                <c:pt idx="43">
                  <c:v>41609</c:v>
                </c:pt>
                <c:pt idx="44">
                  <c:v>41640</c:v>
                </c:pt>
                <c:pt idx="45">
                  <c:v>41671</c:v>
                </c:pt>
                <c:pt idx="46">
                  <c:v>41699</c:v>
                </c:pt>
                <c:pt idx="47">
                  <c:v>41730</c:v>
                </c:pt>
                <c:pt idx="48">
                  <c:v>41760</c:v>
                </c:pt>
                <c:pt idx="49">
                  <c:v>41791</c:v>
                </c:pt>
                <c:pt idx="50">
                  <c:v>41821</c:v>
                </c:pt>
                <c:pt idx="51">
                  <c:v>41852</c:v>
                </c:pt>
                <c:pt idx="52">
                  <c:v>41883</c:v>
                </c:pt>
                <c:pt idx="53">
                  <c:v>41913</c:v>
                </c:pt>
                <c:pt idx="54">
                  <c:v>41944</c:v>
                </c:pt>
                <c:pt idx="55">
                  <c:v>41974</c:v>
                </c:pt>
                <c:pt idx="56">
                  <c:v>42005</c:v>
                </c:pt>
                <c:pt idx="57">
                  <c:v>42036</c:v>
                </c:pt>
                <c:pt idx="58">
                  <c:v>42064</c:v>
                </c:pt>
                <c:pt idx="59">
                  <c:v>42095</c:v>
                </c:pt>
                <c:pt idx="60">
                  <c:v>42125</c:v>
                </c:pt>
                <c:pt idx="61">
                  <c:v>42156</c:v>
                </c:pt>
                <c:pt idx="62">
                  <c:v>42186</c:v>
                </c:pt>
                <c:pt idx="63">
                  <c:v>42217</c:v>
                </c:pt>
                <c:pt idx="64">
                  <c:v>42248</c:v>
                </c:pt>
                <c:pt idx="65">
                  <c:v>42278</c:v>
                </c:pt>
                <c:pt idx="66">
                  <c:v>42309</c:v>
                </c:pt>
                <c:pt idx="67">
                  <c:v>42339</c:v>
                </c:pt>
                <c:pt idx="68">
                  <c:v>42370</c:v>
                </c:pt>
                <c:pt idx="69">
                  <c:v>42401</c:v>
                </c:pt>
                <c:pt idx="70">
                  <c:v>42430</c:v>
                </c:pt>
                <c:pt idx="71">
                  <c:v>42461</c:v>
                </c:pt>
                <c:pt idx="72">
                  <c:v>42491</c:v>
                </c:pt>
                <c:pt idx="73">
                  <c:v>42522</c:v>
                </c:pt>
                <c:pt idx="74">
                  <c:v>42552</c:v>
                </c:pt>
                <c:pt idx="75">
                  <c:v>42583</c:v>
                </c:pt>
                <c:pt idx="76">
                  <c:v>42614</c:v>
                </c:pt>
                <c:pt idx="77">
                  <c:v>42644</c:v>
                </c:pt>
                <c:pt idx="78">
                  <c:v>42675</c:v>
                </c:pt>
                <c:pt idx="79">
                  <c:v>42705</c:v>
                </c:pt>
                <c:pt idx="80">
                  <c:v>42736</c:v>
                </c:pt>
                <c:pt idx="81">
                  <c:v>42767</c:v>
                </c:pt>
                <c:pt idx="82">
                  <c:v>42795</c:v>
                </c:pt>
                <c:pt idx="83">
                  <c:v>42826</c:v>
                </c:pt>
                <c:pt idx="84">
                  <c:v>42856</c:v>
                </c:pt>
                <c:pt idx="85">
                  <c:v>42887</c:v>
                </c:pt>
                <c:pt idx="86">
                  <c:v>42917</c:v>
                </c:pt>
                <c:pt idx="87">
                  <c:v>42948</c:v>
                </c:pt>
                <c:pt idx="88">
                  <c:v>42979</c:v>
                </c:pt>
                <c:pt idx="89">
                  <c:v>43009</c:v>
                </c:pt>
                <c:pt idx="90">
                  <c:v>43040</c:v>
                </c:pt>
                <c:pt idx="91">
                  <c:v>43070</c:v>
                </c:pt>
                <c:pt idx="92">
                  <c:v>43115</c:v>
                </c:pt>
                <c:pt idx="93">
                  <c:v>43146</c:v>
                </c:pt>
                <c:pt idx="94">
                  <c:v>43174</c:v>
                </c:pt>
                <c:pt idx="95">
                  <c:v>43205</c:v>
                </c:pt>
                <c:pt idx="96">
                  <c:v>43235</c:v>
                </c:pt>
                <c:pt idx="97">
                  <c:v>43266</c:v>
                </c:pt>
                <c:pt idx="98">
                  <c:v>43296</c:v>
                </c:pt>
                <c:pt idx="99">
                  <c:v>43327</c:v>
                </c:pt>
                <c:pt idx="100">
                  <c:v>43358</c:v>
                </c:pt>
                <c:pt idx="101">
                  <c:v>43388</c:v>
                </c:pt>
                <c:pt idx="102">
                  <c:v>43419</c:v>
                </c:pt>
                <c:pt idx="103">
                  <c:v>43449</c:v>
                </c:pt>
                <c:pt idx="104">
                  <c:v>43480</c:v>
                </c:pt>
                <c:pt idx="105">
                  <c:v>43511</c:v>
                </c:pt>
                <c:pt idx="106">
                  <c:v>43539</c:v>
                </c:pt>
                <c:pt idx="107">
                  <c:v>43570</c:v>
                </c:pt>
                <c:pt idx="108">
                  <c:v>43600</c:v>
                </c:pt>
                <c:pt idx="109">
                  <c:v>43631</c:v>
                </c:pt>
                <c:pt idx="110">
                  <c:v>43661</c:v>
                </c:pt>
                <c:pt idx="111">
                  <c:v>43692</c:v>
                </c:pt>
                <c:pt idx="112">
                  <c:v>43723</c:v>
                </c:pt>
                <c:pt idx="113">
                  <c:v>43753</c:v>
                </c:pt>
                <c:pt idx="114">
                  <c:v>43784</c:v>
                </c:pt>
                <c:pt idx="115">
                  <c:v>43814</c:v>
                </c:pt>
                <c:pt idx="116">
                  <c:v>43845</c:v>
                </c:pt>
                <c:pt idx="117">
                  <c:v>43876</c:v>
                </c:pt>
                <c:pt idx="118">
                  <c:v>43905</c:v>
                </c:pt>
                <c:pt idx="119">
                  <c:v>43936</c:v>
                </c:pt>
                <c:pt idx="120">
                  <c:v>43966</c:v>
                </c:pt>
                <c:pt idx="121">
                  <c:v>43997</c:v>
                </c:pt>
                <c:pt idx="122">
                  <c:v>44027</c:v>
                </c:pt>
                <c:pt idx="123">
                  <c:v>44058</c:v>
                </c:pt>
                <c:pt idx="124">
                  <c:v>44089</c:v>
                </c:pt>
                <c:pt idx="125">
                  <c:v>44119</c:v>
                </c:pt>
                <c:pt idx="126">
                  <c:v>44150</c:v>
                </c:pt>
                <c:pt idx="127">
                  <c:v>44180</c:v>
                </c:pt>
              </c:numCache>
            </c:numRef>
          </c:xVal>
          <c:yVal>
            <c:numRef>
              <c:f>{0.160003575,0.04479336,0.155486357,0.238766974,0.172847782,0.103118375,0.197055123,0.179640895,0.180359523,0.260091648,0.310915584,0.304996497,0.109959514,0.084796579,0.096483142,0.064969451,0.024529194,0.019068389,0.097809967,0.206773533,0.149868702,0.256290688,0.188973711,0.15594773,0.05582215,0.064816621,0.031000688,0.202089876,0.086514998,0.221274046,0.122967843,0.195891273,0.21751821,0.228140729,0.279944394,0.192291206,0.116528777,0.143059272,0.039881187,0.14650155,0.118321199,0.169474798,0.103516018,0.149350852,0.248120266,0.19506508,0.21671183,0.225171318,0.084569881,0.114367887,0.161981039,0.070837346,0.090755495,0.041302879,0.170989056,0.00339552,0,0.1947666,0.113577589,0.099919439,0.007859173,0,0.050465887,0.167439622,0.129183502,0.093809064,0,0.013850431,0.053321353,0.060318574,0.116371297,0.055379725,0.075733516,0.009388453,0.106983926,0.067128263,0.078017348,0.071355055,0.06266772,0.113764285,0.142929124,0.15622689,0.069962375,0.172490389,0.001448392,1.253389989,0.021678004,2.228954595,1.568458366,0.055818103,0.092399706,0.15112206,0.157615279,0.193823614,0.101334969,0.076017662,0.109678343,0.196173402,1.233386699,0.517163362,0.108367508,0.081945359,0.271171226,0.101906973,0.189974621,0.164523672,0.158950798,0.113977385,0.173126689,0.051718591,0.191963016,0.260265611,0.351354777,0.503661173,0.491842216,0.273134009,0.020212242,0.017620538,#N/A,#N/A,0.109282173,0.006765011,0.063022527,0.095181012,0.078460134,0.067248122,#N/A,#N/A}</c:f>
              <c:numCache>
                <c:formatCode>General</c:formatCode>
                <c:ptCount val="128"/>
                <c:pt idx="0">
                  <c:v>0.16000357462405</c:v>
                </c:pt>
                <c:pt idx="1">
                  <c:v>0.0447933600944083</c:v>
                </c:pt>
                <c:pt idx="2">
                  <c:v>0.155486356766263</c:v>
                </c:pt>
                <c:pt idx="3">
                  <c:v>0.238766973876565</c:v>
                </c:pt>
                <c:pt idx="4">
                  <c:v>0.172847781881466</c:v>
                </c:pt>
                <c:pt idx="5">
                  <c:v>0.103118375464803</c:v>
                </c:pt>
                <c:pt idx="6">
                  <c:v>0.197055122762659</c:v>
                </c:pt>
                <c:pt idx="7">
                  <c:v>0.179640895462274</c:v>
                </c:pt>
                <c:pt idx="8">
                  <c:v>0.180359523201196</c:v>
                </c:pt>
                <c:pt idx="9">
                  <c:v>0.260091648</c:v>
                </c:pt>
                <c:pt idx="10">
                  <c:v>0.310915584</c:v>
                </c:pt>
                <c:pt idx="11">
                  <c:v>0.304996496910483</c:v>
                </c:pt>
                <c:pt idx="12">
                  <c:v>0.109959513506475</c:v>
                </c:pt>
                <c:pt idx="13">
                  <c:v>0.0847965785602342</c:v>
                </c:pt>
                <c:pt idx="14">
                  <c:v>0.0964831420217134</c:v>
                </c:pt>
                <c:pt idx="15">
                  <c:v>0.0649694511276452</c:v>
                </c:pt>
                <c:pt idx="16">
                  <c:v>0.0245291941206171</c:v>
                </c:pt>
                <c:pt idx="17">
                  <c:v>0.019068388743667</c:v>
                </c:pt>
                <c:pt idx="18">
                  <c:v>0.0978099672565331</c:v>
                </c:pt>
                <c:pt idx="19">
                  <c:v>0.206773532586909</c:v>
                </c:pt>
                <c:pt idx="20">
                  <c:v>0.149868701974825</c:v>
                </c:pt>
                <c:pt idx="21">
                  <c:v>0.25629068752577</c:v>
                </c:pt>
                <c:pt idx="22">
                  <c:v>0.188973710893875</c:v>
                </c:pt>
                <c:pt idx="23">
                  <c:v>0.155947729731322</c:v>
                </c:pt>
                <c:pt idx="24">
                  <c:v>0.0558221504753045</c:v>
                </c:pt>
                <c:pt idx="25">
                  <c:v>0.0648166214967206</c:v>
                </c:pt>
                <c:pt idx="26">
                  <c:v>0.0310006880252579</c:v>
                </c:pt>
                <c:pt idx="27">
                  <c:v>0.202089875648044</c:v>
                </c:pt>
                <c:pt idx="28">
                  <c:v>0.0865149984</c:v>
                </c:pt>
                <c:pt idx="29">
                  <c:v>0.221274045585269</c:v>
                </c:pt>
                <c:pt idx="30">
                  <c:v>0.122967842830994</c:v>
                </c:pt>
                <c:pt idx="31">
                  <c:v>0.195891272684128</c:v>
                </c:pt>
                <c:pt idx="32">
                  <c:v>0.217518209901788</c:v>
                </c:pt>
                <c:pt idx="33">
                  <c:v>0.228140728779595</c:v>
                </c:pt>
                <c:pt idx="34">
                  <c:v>0.279944394125718</c:v>
                </c:pt>
                <c:pt idx="35">
                  <c:v>0.192291206479539</c:v>
                </c:pt>
                <c:pt idx="36">
                  <c:v>0.116528776749217</c:v>
                </c:pt>
                <c:pt idx="37">
                  <c:v>0.143059272009118</c:v>
                </c:pt>
                <c:pt idx="38">
                  <c:v>0.0398811866319867</c:v>
                </c:pt>
                <c:pt idx="39">
                  <c:v>0.146501550378893</c:v>
                </c:pt>
                <c:pt idx="40">
                  <c:v>0.118321199217902</c:v>
                </c:pt>
                <c:pt idx="41">
                  <c:v>0.169474798456734</c:v>
                </c:pt>
                <c:pt idx="42">
                  <c:v>0.103516018204706</c:v>
                </c:pt>
                <c:pt idx="43">
                  <c:v>0.149350851703407</c:v>
                </c:pt>
                <c:pt idx="44">
                  <c:v>0.2481202660133</c:v>
                </c:pt>
                <c:pt idx="45">
                  <c:v>0.195065080101256</c:v>
                </c:pt>
                <c:pt idx="46">
                  <c:v>0.21671183018492</c:v>
                </c:pt>
                <c:pt idx="47">
                  <c:v>0.225171317790462</c:v>
                </c:pt>
                <c:pt idx="48">
                  <c:v>0.0845698809673421</c:v>
                </c:pt>
                <c:pt idx="49">
                  <c:v>0.114367887394746</c:v>
                </c:pt>
                <c:pt idx="50">
                  <c:v>0.161981039366687</c:v>
                </c:pt>
                <c:pt idx="51">
                  <c:v>0.070837345948484</c:v>
                </c:pt>
                <c:pt idx="52">
                  <c:v>0.0907554950663789</c:v>
                </c:pt>
                <c:pt idx="53">
                  <c:v>0.041302879478457</c:v>
                </c:pt>
                <c:pt idx="54">
                  <c:v>0.170989056</c:v>
                </c:pt>
                <c:pt idx="55">
                  <c:v>0.00339552</c:v>
                </c:pt>
                <c:pt idx="56">
                  <c:v>0</c:v>
                </c:pt>
                <c:pt idx="57">
                  <c:v>0.194766599870848</c:v>
                </c:pt>
                <c:pt idx="58">
                  <c:v>0.113577588902309</c:v>
                </c:pt>
                <c:pt idx="59">
                  <c:v>0.0999194390342317</c:v>
                </c:pt>
                <c:pt idx="60">
                  <c:v>0.0078591730132541</c:v>
                </c:pt>
                <c:pt idx="61">
                  <c:v>0</c:v>
                </c:pt>
                <c:pt idx="62">
                  <c:v>0.0504658874876593</c:v>
                </c:pt>
                <c:pt idx="63">
                  <c:v>0.167439622230295</c:v>
                </c:pt>
                <c:pt idx="64">
                  <c:v>0.129183502247006</c:v>
                </c:pt>
                <c:pt idx="65">
                  <c:v>0.0938090638482078</c:v>
                </c:pt>
                <c:pt idx="66">
                  <c:v>0</c:v>
                </c:pt>
                <c:pt idx="67">
                  <c:v>0.0138504314780242</c:v>
                </c:pt>
                <c:pt idx="68">
                  <c:v>0.0533213534971922</c:v>
                </c:pt>
                <c:pt idx="69">
                  <c:v>0.0603185740206364</c:v>
                </c:pt>
                <c:pt idx="70">
                  <c:v>0.116371296804783</c:v>
                </c:pt>
                <c:pt idx="71">
                  <c:v>0.0553797252480753</c:v>
                </c:pt>
                <c:pt idx="72">
                  <c:v>0.075733516168232</c:v>
                </c:pt>
                <c:pt idx="73">
                  <c:v>0.00938845291435227</c:v>
                </c:pt>
                <c:pt idx="74">
                  <c:v>0.10698392585476</c:v>
                </c:pt>
                <c:pt idx="75">
                  <c:v>0.0671282631395752</c:v>
                </c:pt>
                <c:pt idx="76">
                  <c:v>0.0780173483959523</c:v>
                </c:pt>
                <c:pt idx="77">
                  <c:v>0.0713550545447804</c:v>
                </c:pt>
                <c:pt idx="78">
                  <c:v>0.0626677199294978</c:v>
                </c:pt>
                <c:pt idx="79">
                  <c:v>0.113764284934105</c:v>
                </c:pt>
                <c:pt idx="80">
                  <c:v>0.142929123639005</c:v>
                </c:pt>
                <c:pt idx="81">
                  <c:v>0.156226890143296</c:v>
                </c:pt>
                <c:pt idx="82">
                  <c:v>0.0699623750578965</c:v>
                </c:pt>
                <c:pt idx="83">
                  <c:v>0.172490389056</c:v>
                </c:pt>
                <c:pt idx="84">
                  <c:v>0.00144839158383754</c:v>
                </c:pt>
                <c:pt idx="85">
                  <c:v>1.25338998882049</c:v>
                </c:pt>
                <c:pt idx="86">
                  <c:v>0.0216780037530228</c:v>
                </c:pt>
                <c:pt idx="87">
                  <c:v>2.2289545954625</c:v>
                </c:pt>
                <c:pt idx="88">
                  <c:v>1.568458365743</c:v>
                </c:pt>
                <c:pt idx="89">
                  <c:v>0.055818103104</c:v>
                </c:pt>
                <c:pt idx="90">
                  <c:v>0.092399705990144</c:v>
                </c:pt>
                <c:pt idx="91">
                  <c:v>0.15112206018181</c:v>
                </c:pt>
                <c:pt idx="92">
                  <c:v>0.15761527903149</c:v>
                </c:pt>
                <c:pt idx="93">
                  <c:v>0.193823613547922</c:v>
                </c:pt>
                <c:pt idx="94">
                  <c:v>0.101334969271165</c:v>
                </c:pt>
                <c:pt idx="95">
                  <c:v>0.0760176618187772</c:v>
                </c:pt>
                <c:pt idx="96">
                  <c:v>0.109678342596925</c:v>
                </c:pt>
                <c:pt idx="97">
                  <c:v>0.19617340178057</c:v>
                </c:pt>
                <c:pt idx="98">
                  <c:v>1.23338669904804</c:v>
                </c:pt>
                <c:pt idx="99">
                  <c:v>0.517163362302621</c:v>
                </c:pt>
                <c:pt idx="100">
                  <c:v>0.108367507957965</c:v>
                </c:pt>
                <c:pt idx="101">
                  <c:v>0.0819453586513847</c:v>
                </c:pt>
                <c:pt idx="102">
                  <c:v>0.271171225989083</c:v>
                </c:pt>
                <c:pt idx="103">
                  <c:v>0.10190697271962</c:v>
                </c:pt>
                <c:pt idx="104">
                  <c:v>0.189974621187505</c:v>
                </c:pt>
                <c:pt idx="105">
                  <c:v>0.164523671763886</c:v>
                </c:pt>
                <c:pt idx="106">
                  <c:v>0.158950798367042</c:v>
                </c:pt>
                <c:pt idx="107">
                  <c:v>0.113977384899786</c:v>
                </c:pt>
                <c:pt idx="108">
                  <c:v>0.173126689029853</c:v>
                </c:pt>
                <c:pt idx="109">
                  <c:v>0.0517185909419013</c:v>
                </c:pt>
                <c:pt idx="110">
                  <c:v>0.191963015683171</c:v>
                </c:pt>
                <c:pt idx="111">
                  <c:v>0.26026561069146</c:v>
                </c:pt>
                <c:pt idx="112">
                  <c:v>0.351354777094538</c:v>
                </c:pt>
                <c:pt idx="113">
                  <c:v>0.503661173136837</c:v>
                </c:pt>
                <c:pt idx="114">
                  <c:v>0.491842215806562</c:v>
                </c:pt>
                <c:pt idx="115">
                  <c:v>0.273134008940515</c:v>
                </c:pt>
                <c:pt idx="116">
                  <c:v>0.0202122424991937</c:v>
                </c:pt>
                <c:pt idx="117">
                  <c:v>0.0176205381501568</c:v>
                </c:pt>
                <c:pt idx="118">
                  <c:v>#N/A</c:v>
                </c:pt>
                <c:pt idx="119">
                  <c:v>#N/A</c:v>
                </c:pt>
                <c:pt idx="120">
                  <c:v>0.109282172864516</c:v>
                </c:pt>
                <c:pt idx="121">
                  <c:v>0.00676501056</c:v>
                </c:pt>
                <c:pt idx="122">
                  <c:v>0.0630225269322277</c:v>
                </c:pt>
                <c:pt idx="123">
                  <c:v>0.0951810115195288</c:v>
                </c:pt>
                <c:pt idx="124">
                  <c:v>0.0784601342368589</c:v>
                </c:pt>
                <c:pt idx="125">
                  <c:v>0.0672481217626284</c:v>
                </c:pt>
                <c:pt idx="126">
                  <c:v>#N/A</c:v>
                </c:pt>
                <c:pt idx="127">
                  <c:v>#N/A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6881583"/>
        <c:axId val="8861845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MX_WZ_XW_LXJ.xlsx]Sheet2'!$P$2</c15:sqref>
                        </c15:formulaRef>
                      </c:ext>
                    </c:extLst>
                    <c:strCache>
                      <c:ptCount val="1"/>
                      <c:pt idx="0">
                        <c:v>NH3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General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General</c:formatCode>
                      <c:ptCount val="128"/>
                      <c:pt idx="0">
                        <c:v>0.662261184</c:v>
                      </c:pt>
                      <c:pt idx="1">
                        <c:v>0.855546624</c:v>
                      </c:pt>
                      <c:pt idx="2">
                        <c:v>0.664778016</c:v>
                      </c:pt>
                      <c:pt idx="3">
                        <c:v>0.737718159791522</c:v>
                      </c:pt>
                      <c:pt idx="4">
                        <c:v>0.308339136</c:v>
                      </c:pt>
                      <c:pt idx="5">
                        <c:v>1.03980469378366</c:v>
                      </c:pt>
                      <c:pt idx="6">
                        <c:v>0.792820237572862</c:v>
                      </c:pt>
                      <c:pt idx="7">
                        <c:v>0.666827309221861</c:v>
                      </c:pt>
                      <c:pt idx="8">
                        <c:v>0.231070075780062</c:v>
                      </c:pt>
                      <c:pt idx="9">
                        <c:v>0.457557984</c:v>
                      </c:pt>
                      <c:pt idx="10">
                        <c:v>0.415881216</c:v>
                      </c:pt>
                      <c:pt idx="11">
                        <c:v>0.890920911841256</c:v>
                      </c:pt>
                      <c:pt idx="12">
                        <c:v>0.749570532713714</c:v>
                      </c:pt>
                      <c:pt idx="13">
                        <c:v>0.597018226320397</c:v>
                      </c:pt>
                      <c:pt idx="14">
                        <c:v>0.751271191173221</c:v>
                      </c:pt>
                      <c:pt idx="15">
                        <c:v>1.215748464083</c:v>
                      </c:pt>
                      <c:pt idx="16">
                        <c:v>1.24254496938898</c:v>
                      </c:pt>
                      <c:pt idx="17">
                        <c:v>1.26103832620938</c:v>
                      </c:pt>
                      <c:pt idx="18">
                        <c:v>0.9229875575727</c:v>
                      </c:pt>
                      <c:pt idx="19">
                        <c:v>0.369277984824018</c:v>
                      </c:pt>
                      <c:pt idx="20">
                        <c:v>0.301108062093646</c:v>
                      </c:pt>
                      <c:pt idx="21">
                        <c:v>0.474784716290056</c:v>
                      </c:pt>
                      <c:pt idx="22">
                        <c:v>0.791682593080009</c:v>
                      </c:pt>
                      <c:pt idx="23">
                        <c:v>0.989936353530309</c:v>
                      </c:pt>
                      <c:pt idx="24">
                        <c:v>0.927526524881625</c:v>
                      </c:pt>
                      <c:pt idx="25">
                        <c:v>0.870939290744972</c:v>
                      </c:pt>
                      <c:pt idx="26">
                        <c:v>1.60594657554609</c:v>
                      </c:pt>
                      <c:pt idx="27">
                        <c:v>1.13634415168763</c:v>
                      </c:pt>
                      <c:pt idx="28">
                        <c:v>1.11874351824012</c:v>
                      </c:pt>
                      <c:pt idx="29">
                        <c:v>0.968572445207541</c:v>
                      </c:pt>
                      <c:pt idx="30">
                        <c:v>0.771513364409192</c:v>
                      </c:pt>
                      <c:pt idx="31">
                        <c:v>0.614723577524568</c:v>
                      </c:pt>
                      <c:pt idx="32">
                        <c:v>0.498682550269781</c:v>
                      </c:pt>
                      <c:pt idx="33">
                        <c:v>0.589003899535026</c:v>
                      </c:pt>
                      <c:pt idx="34">
                        <c:v>0.591266140332876</c:v>
                      </c:pt>
                      <c:pt idx="35">
                        <c:v>1.01805193721225</c:v>
                      </c:pt>
                      <c:pt idx="36">
                        <c:v>0.116507482001245</c:v>
                      </c:pt>
                      <c:pt idx="37">
                        <c:v>0.742949083555886</c:v>
                      </c:pt>
                      <c:pt idx="38">
                        <c:v>0.748789539135435</c:v>
                      </c:pt>
                      <c:pt idx="39">
                        <c:v>0.897337838899797</c:v>
                      </c:pt>
                      <c:pt idx="40">
                        <c:v>1.13787561155768</c:v>
                      </c:pt>
                      <c:pt idx="41">
                        <c:v>0.965195464266033</c:v>
                      </c:pt>
                      <c:pt idx="42">
                        <c:v>0.934708180420258</c:v>
                      </c:pt>
                      <c:pt idx="43">
                        <c:v>0.474974422845691</c:v>
                      </c:pt>
                      <c:pt idx="44">
                        <c:v>0.572234669653481</c:v>
                      </c:pt>
                      <c:pt idx="45">
                        <c:v>0.558519173390454</c:v>
                      </c:pt>
                      <c:pt idx="46">
                        <c:v>0.534036619202</c:v>
                      </c:pt>
                      <c:pt idx="47">
                        <c:v>1.20102136681823</c:v>
                      </c:pt>
                      <c:pt idx="48">
                        <c:v>0.577892889423507</c:v>
                      </c:pt>
                      <c:pt idx="49">
                        <c:v>0.566045631268064</c:v>
                      </c:pt>
                      <c:pt idx="50">
                        <c:v>1.82429116915289</c:v>
                      </c:pt>
                      <c:pt idx="51">
                        <c:v>1.35541173974294</c:v>
                      </c:pt>
                      <c:pt idx="52">
                        <c:v>1.06933546245805</c:v>
                      </c:pt>
                      <c:pt idx="53">
                        <c:v>0.136273831052586</c:v>
                      </c:pt>
                      <c:pt idx="54">
                        <c:v>1.15176816</c:v>
                      </c:pt>
                      <c:pt idx="55">
                        <c:v>0.585906048</c:v>
                      </c:pt>
                      <c:pt idx="56">
                        <c:v>0.575242294953039</c:v>
                      </c:pt>
                      <c:pt idx="57">
                        <c:v>0.627729283057123</c:v>
                      </c:pt>
                      <c:pt idx="58">
                        <c:v>0.687203439448802</c:v>
                      </c:pt>
                      <c:pt idx="59">
                        <c:v>1.72623586430241</c:v>
                      </c:pt>
                      <c:pt idx="60">
                        <c:v>0.805800678573718</c:v>
                      </c:pt>
                      <c:pt idx="61">
                        <c:v>1.44275861764859</c:v>
                      </c:pt>
                      <c:pt idx="62">
                        <c:v>0.946262178539877</c:v>
                      </c:pt>
                      <c:pt idx="63">
                        <c:v>1.56037896287687</c:v>
                      </c:pt>
                      <c:pt idx="64">
                        <c:v>1.6781905336442</c:v>
                      </c:pt>
                      <c:pt idx="65">
                        <c:v>1.25198383702708</c:v>
                      </c:pt>
                      <c:pt idx="66">
                        <c:v>0.955635090109894</c:v>
                      </c:pt>
                      <c:pt idx="67">
                        <c:v>0.387486777862172</c:v>
                      </c:pt>
                      <c:pt idx="68">
                        <c:v>0.371569510286613</c:v>
                      </c:pt>
                      <c:pt idx="69">
                        <c:v>0.444029584253132</c:v>
                      </c:pt>
                      <c:pt idx="70">
                        <c:v>0.784055931549036</c:v>
                      </c:pt>
                      <c:pt idx="71">
                        <c:v>0.948893455002372</c:v>
                      </c:pt>
                      <c:pt idx="72">
                        <c:v>0.693663941098897</c:v>
                      </c:pt>
                      <c:pt idx="73">
                        <c:v>1.32322014496066</c:v>
                      </c:pt>
                      <c:pt idx="74">
                        <c:v>1.48150223863585</c:v>
                      </c:pt>
                      <c:pt idx="75">
                        <c:v>1.09018077330205</c:v>
                      </c:pt>
                      <c:pt idx="76">
                        <c:v>1.44202059192722</c:v>
                      </c:pt>
                      <c:pt idx="77">
                        <c:v>0.800082942401393</c:v>
                      </c:pt>
                      <c:pt idx="78">
                        <c:v>1.41902052158126</c:v>
                      </c:pt>
                      <c:pt idx="79">
                        <c:v>1.4686142842942</c:v>
                      </c:pt>
                      <c:pt idx="80">
                        <c:v>0.661309381086794</c:v>
                      </c:pt>
                      <c:pt idx="81">
                        <c:v>0.256413864391506</c:v>
                      </c:pt>
                      <c:pt idx="82">
                        <c:v>0.33456968915936</c:v>
                      </c:pt>
                      <c:pt idx="83">
                        <c:v>2.20756205359545</c:v>
                      </c:pt>
                      <c:pt idx="84">
                        <c:v>0.893893324411462</c:v>
                      </c:pt>
                      <c:pt idx="85">
                        <c:v>4.16581051658639</c:v>
                      </c:pt>
                      <c:pt idx="86">
                        <c:v>2.21828295066878</c:v>
                      </c:pt>
                      <c:pt idx="87">
                        <c:v>0.88889993297757</c:v>
                      </c:pt>
                      <c:pt idx="88">
                        <c:v>0.501072820656193</c:v>
                      </c:pt>
                      <c:pt idx="89">
                        <c:v>3.13233028987625</c:v>
                      </c:pt>
                      <c:pt idx="90">
                        <c:v>0.630443499737719</c:v>
                      </c:pt>
                      <c:pt idx="91">
                        <c:v>0.460694351025602</c:v>
                      </c:pt>
                      <c:pt idx="92">
                        <c:v>0.500550301647701</c:v>
                      </c:pt>
                      <c:pt idx="93">
                        <c:v>0.421961627067381</c:v>
                      </c:pt>
                      <c:pt idx="94">
                        <c:v>0.739707984256908</c:v>
                      </c:pt>
                      <c:pt idx="95">
                        <c:v>0.871294881373825</c:v>
                      </c:pt>
                      <c:pt idx="96">
                        <c:v>1.30919894900903</c:v>
                      </c:pt>
                      <c:pt idx="97">
                        <c:v>1.06697948407606</c:v>
                      </c:pt>
                      <c:pt idx="98">
                        <c:v>2.6157625894381</c:v>
                      </c:pt>
                      <c:pt idx="99">
                        <c:v>2.0315133586299</c:v>
                      </c:pt>
                      <c:pt idx="100">
                        <c:v>1.41599494198601</c:v>
                      </c:pt>
                      <c:pt idx="101">
                        <c:v>0.858146839802715</c:v>
                      </c:pt>
                      <c:pt idx="102">
                        <c:v>0.775132829279787</c:v>
                      </c:pt>
                      <c:pt idx="103">
                        <c:v>0.602807935135254</c:v>
                      </c:pt>
                      <c:pt idx="104">
                        <c:v>0.472236529263579</c:v>
                      </c:pt>
                      <c:pt idx="105">
                        <c:v>0.659084267797156</c:v>
                      </c:pt>
                      <c:pt idx="106">
                        <c:v>0.872270157126211</c:v>
                      </c:pt>
                      <c:pt idx="107">
                        <c:v>1.25056225329359</c:v>
                      </c:pt>
                      <c:pt idx="108">
                        <c:v>1.3218779200908</c:v>
                      </c:pt>
                      <c:pt idx="109">
                        <c:v>1.08615322070152</c:v>
                      </c:pt>
                      <c:pt idx="110">
                        <c:v>1.10352095723169</c:v>
                      </c:pt>
                      <c:pt idx="111">
                        <c:v>1.40101217680959</c:v>
                      </c:pt>
                      <c:pt idx="112">
                        <c:v>1.9524351956453</c:v>
                      </c:pt>
                      <c:pt idx="113">
                        <c:v>2.47654692870859</c:v>
                      </c:pt>
                      <c:pt idx="114">
                        <c:v>0.29393443036421</c:v>
                      </c:pt>
                      <c:pt idx="115">
                        <c:v>0.695734098404438</c:v>
                      </c:pt>
                      <c:pt idx="116">
                        <c:v>0.749890038722827</c:v>
                      </c:pt>
                      <c:pt idx="117">
                        <c:v>0.728138790917699</c:v>
                      </c:pt>
                      <c:pt idx="118">
                        <c:v>#N/A</c:v>
                      </c:pt>
                      <c:pt idx="119">
                        <c:v>#N/A</c:v>
                      </c:pt>
                      <c:pt idx="120">
                        <c:v>1.14999544476085</c:v>
                      </c:pt>
                      <c:pt idx="121">
                        <c:v>0.797758372923102</c:v>
                      </c:pt>
                      <c:pt idx="122">
                        <c:v>0.672085769910704</c:v>
                      </c:pt>
                      <c:pt idx="123">
                        <c:v>1.4147142372255</c:v>
                      </c:pt>
                      <c:pt idx="124">
                        <c:v>0.938007646938342</c:v>
                      </c:pt>
                      <c:pt idx="125">
                        <c:v>0.71149995936586</c:v>
                      </c:pt>
                      <c:pt idx="126">
                        <c:v>#N/A</c:v>
                      </c:pt>
                      <c:pt idx="127">
                        <c:v>#N/A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MX_WZ_XW_LXJ.xlsx]Sheet2'!$Q$2</c15:sqref>
                        </c15:formulaRef>
                      </c:ext>
                    </c:extLst>
                    <c:strCache>
                      <c:ptCount val="1"/>
                      <c:pt idx="0">
                        <c:v>HNO3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mmm\-yy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0.00_);[Red]\(0.00\)</c:formatCode>
                      <c:ptCount val="128"/>
                      <c:pt idx="0">
                        <c:v>0.757865427496467</c:v>
                      </c:pt>
                      <c:pt idx="1">
                        <c:v>0.865506956660802</c:v>
                      </c:pt>
                      <c:pt idx="2">
                        <c:v>1.75394667908806</c:v>
                      </c:pt>
                      <c:pt idx="3">
                        <c:v>0.42581376</c:v>
                      </c:pt>
                      <c:pt idx="4">
                        <c:v>0.6433344</c:v>
                      </c:pt>
                      <c:pt idx="5">
                        <c:v>0.52275456</c:v>
                      </c:pt>
                      <c:pt idx="6">
                        <c:v>0.587574568786061</c:v>
                      </c:pt>
                      <c:pt idx="7">
                        <c:v>0.323968399930591</c:v>
                      </c:pt>
                      <c:pt idx="8">
                        <c:v>0.102183034069803</c:v>
                      </c:pt>
                      <c:pt idx="9">
                        <c:v>0.194771205297252</c:v>
                      </c:pt>
                      <c:pt idx="10">
                        <c:v>0.266221168590765</c:v>
                      </c:pt>
                      <c:pt idx="11">
                        <c:v>0.508370819126283</c:v>
                      </c:pt>
                      <c:pt idx="12">
                        <c:v>1.02890244984347</c:v>
                      </c:pt>
                      <c:pt idx="13">
                        <c:v>1.42999406094056</c:v>
                      </c:pt>
                      <c:pt idx="14">
                        <c:v>0.720322359652689</c:v>
                      </c:pt>
                      <c:pt idx="15">
                        <c:v>0.803868686683588</c:v>
                      </c:pt>
                      <c:pt idx="16">
                        <c:v>0.910579337494297</c:v>
                      </c:pt>
                      <c:pt idx="17">
                        <c:v>0.559108245589067</c:v>
                      </c:pt>
                      <c:pt idx="18">
                        <c:v>0.880568409775254</c:v>
                      </c:pt>
                      <c:pt idx="19">
                        <c:v>0.672472967815594</c:v>
                      </c:pt>
                      <c:pt idx="20">
                        <c:v>0.0730043492110032</c:v>
                      </c:pt>
                      <c:pt idx="21">
                        <c:v>0.141479649489622</c:v>
                      </c:pt>
                      <c:pt idx="22">
                        <c:v>0.231580322328456</c:v>
                      </c:pt>
                      <c:pt idx="23">
                        <c:v>0.462391895080807</c:v>
                      </c:pt>
                      <c:pt idx="24">
                        <c:v>0.528271480185238</c:v>
                      </c:pt>
                      <c:pt idx="25">
                        <c:v>0.952601483415166</c:v>
                      </c:pt>
                      <c:pt idx="26">
                        <c:v>0.713180833429836</c:v>
                      </c:pt>
                      <c:pt idx="27">
                        <c:v>0.684467814904347</c:v>
                      </c:pt>
                      <c:pt idx="28">
                        <c:v>0.793472977942711</c:v>
                      </c:pt>
                      <c:pt idx="29">
                        <c:v>0.817191056015799</c:v>
                      </c:pt>
                      <c:pt idx="30">
                        <c:v>0.89771767260892</c:v>
                      </c:pt>
                      <c:pt idx="31">
                        <c:v>0.265713427674577</c:v>
                      </c:pt>
                      <c:pt idx="32">
                        <c:v>0.152553177571417</c:v>
                      </c:pt>
                      <c:pt idx="33">
                        <c:v>0.135473079122974</c:v>
                      </c:pt>
                      <c:pt idx="34">
                        <c:v>0.233216080298753</c:v>
                      </c:pt>
                      <c:pt idx="35">
                        <c:v>0.412315287619023</c:v>
                      </c:pt>
                      <c:pt idx="36">
                        <c:v>0.286277242970561</c:v>
                      </c:pt>
                      <c:pt idx="37">
                        <c:v>1.45164884938679</c:v>
                      </c:pt>
                      <c:pt idx="38">
                        <c:v>0.620758111889205</c:v>
                      </c:pt>
                      <c:pt idx="39">
                        <c:v>0.6608467158251</c:v>
                      </c:pt>
                      <c:pt idx="40">
                        <c:v>0.539698161627599</c:v>
                      </c:pt>
                      <c:pt idx="41">
                        <c:v>0.832457072586056</c:v>
                      </c:pt>
                      <c:pt idx="42">
                        <c:v>0.57696189111276</c:v>
                      </c:pt>
                      <c:pt idx="43">
                        <c:v>0.250239743901321</c:v>
                      </c:pt>
                      <c:pt idx="44">
                        <c:v>0.220441345050773</c:v>
                      </c:pt>
                      <c:pt idx="45">
                        <c:v>0.138511860594933</c:v>
                      </c:pt>
                      <c:pt idx="46">
                        <c:v>0.171749637639647</c:v>
                      </c:pt>
                      <c:pt idx="47">
                        <c:v>0.512233766004267</c:v>
                      </c:pt>
                      <c:pt idx="48">
                        <c:v>0.525398369295914</c:v>
                      </c:pt>
                      <c:pt idx="49">
                        <c:v>0.829635736879882</c:v>
                      </c:pt>
                      <c:pt idx="50">
                        <c:v>0.613967186650436</c:v>
                      </c:pt>
                      <c:pt idx="51">
                        <c:v>0.69585447360694</c:v>
                      </c:pt>
                      <c:pt idx="52">
                        <c:v>0.66463006685769</c:v>
                      </c:pt>
                      <c:pt idx="53">
                        <c:v>0.19737496718666</c:v>
                      </c:pt>
                      <c:pt idx="54">
                        <c:v>0.40660704</c:v>
                      </c:pt>
                      <c:pt idx="55">
                        <c:v>0.419484096</c:v>
                      </c:pt>
                      <c:pt idx="56">
                        <c:v>0.48636729607974</c:v>
                      </c:pt>
                      <c:pt idx="57">
                        <c:v>0.0580908345353796</c:v>
                      </c:pt>
                      <c:pt idx="58">
                        <c:v>0.438119436920514</c:v>
                      </c:pt>
                      <c:pt idx="59">
                        <c:v>0.502442277784212</c:v>
                      </c:pt>
                      <c:pt idx="60">
                        <c:v>0.220824732246677</c:v>
                      </c:pt>
                      <c:pt idx="61">
                        <c:v>0.310943862784143</c:v>
                      </c:pt>
                      <c:pt idx="62">
                        <c:v>0.310246997945587</c:v>
                      </c:pt>
                      <c:pt idx="63">
                        <c:v>0.428614404649476</c:v>
                      </c:pt>
                      <c:pt idx="64">
                        <c:v>0.130020804608142</c:v>
                      </c:pt>
                      <c:pt idx="65">
                        <c:v>0.0902476911935566</c:v>
                      </c:pt>
                      <c:pt idx="66">
                        <c:v>0.727802853979973</c:v>
                      </c:pt>
                      <c:pt idx="67">
                        <c:v>0.702165963106582</c:v>
                      </c:pt>
                      <c:pt idx="68">
                        <c:v>0.181199728745142</c:v>
                      </c:pt>
                      <c:pt idx="69">
                        <c:v>0.219139204900891</c:v>
                      </c:pt>
                      <c:pt idx="70">
                        <c:v>0.541025421178088</c:v>
                      </c:pt>
                      <c:pt idx="71">
                        <c:v>0.108263275250002</c:v>
                      </c:pt>
                      <c:pt idx="72">
                        <c:v>0.615003205985094</c:v>
                      </c:pt>
                      <c:pt idx="73">
                        <c:v>0.437776308605794</c:v>
                      </c:pt>
                      <c:pt idx="74">
                        <c:v>0.617020236814485</c:v>
                      </c:pt>
                      <c:pt idx="75">
                        <c:v>0.861650066582083</c:v>
                      </c:pt>
                      <c:pt idx="76">
                        <c:v>1.26255039422786</c:v>
                      </c:pt>
                      <c:pt idx="77">
                        <c:v>0.356898550882281</c:v>
                      </c:pt>
                      <c:pt idx="78">
                        <c:v>0.438519618185277</c:v>
                      </c:pt>
                      <c:pt idx="79">
                        <c:v>0.427745156786485</c:v>
                      </c:pt>
                      <c:pt idx="80">
                        <c:v>0.571261450365448</c:v>
                      </c:pt>
                      <c:pt idx="81">
                        <c:v>0.401929716671237</c:v>
                      </c:pt>
                      <c:pt idx="82">
                        <c:v>0.290301995085504</c:v>
                      </c:pt>
                      <c:pt idx="83">
                        <c:v>0.74220889439934</c:v>
                      </c:pt>
                      <c:pt idx="84">
                        <c:v>0.682047413285387</c:v>
                      </c:pt>
                      <c:pt idx="85">
                        <c:v>0.0983967777378664</c:v>
                      </c:pt>
                      <c:pt idx="86">
                        <c:v>0.0189596384252782</c:v>
                      </c:pt>
                      <c:pt idx="87">
                        <c:v>1.13025057184515</c:v>
                      </c:pt>
                      <c:pt idx="88">
                        <c:v>0.112249613675002</c:v>
                      </c:pt>
                      <c:pt idx="89">
                        <c:v>0.30435010073179</c:v>
                      </c:pt>
                      <c:pt idx="90">
                        <c:v>0.410799694274436</c:v>
                      </c:pt>
                      <c:pt idx="91">
                        <c:v>0.55119859636958</c:v>
                      </c:pt>
                      <c:pt idx="92">
                        <c:v>0.484262351802597</c:v>
                      </c:pt>
                      <c:pt idx="93">
                        <c:v>0.246654541745234</c:v>
                      </c:pt>
                      <c:pt idx="94">
                        <c:v>0.563756882798834</c:v>
                      </c:pt>
                      <c:pt idx="95">
                        <c:v>0.384960464235896</c:v>
                      </c:pt>
                      <c:pt idx="96">
                        <c:v>0.757818945636933</c:v>
                      </c:pt>
                      <c:pt idx="97">
                        <c:v>0.200141315167001</c:v>
                      </c:pt>
                      <c:pt idx="98">
                        <c:v>0.0350227572238997</c:v>
                      </c:pt>
                      <c:pt idx="99">
                        <c:v>0.0201271056690787</c:v>
                      </c:pt>
                      <c:pt idx="100">
                        <c:v>0.166741066878726</c:v>
                      </c:pt>
                      <c:pt idx="101">
                        <c:v>0.289181012350775</c:v>
                      </c:pt>
                      <c:pt idx="102">
                        <c:v>0.40348495687541</c:v>
                      </c:pt>
                      <c:pt idx="103">
                        <c:v>0.494308364280441</c:v>
                      </c:pt>
                      <c:pt idx="104">
                        <c:v>0.410908246307297</c:v>
                      </c:pt>
                      <c:pt idx="105">
                        <c:v>0.316441313621023</c:v>
                      </c:pt>
                      <c:pt idx="106">
                        <c:v>0.394149822023464</c:v>
                      </c:pt>
                      <c:pt idx="107">
                        <c:v>0.265510135161702</c:v>
                      </c:pt>
                      <c:pt idx="108">
                        <c:v>0.208135925316191</c:v>
                      </c:pt>
                      <c:pt idx="109">
                        <c:v>0.358516717759884</c:v>
                      </c:pt>
                      <c:pt idx="110">
                        <c:v>0.0709281014791127</c:v>
                      </c:pt>
                      <c:pt idx="111">
                        <c:v>0.0970100310673528</c:v>
                      </c:pt>
                      <c:pt idx="112">
                        <c:v>0.0652135633848084</c:v>
                      </c:pt>
                      <c:pt idx="113">
                        <c:v>0.0896215006457883</c:v>
                      </c:pt>
                      <c:pt idx="114">
                        <c:v>0.332162266089642</c:v>
                      </c:pt>
                      <c:pt idx="115">
                        <c:v>0.569804163952285</c:v>
                      </c:pt>
                      <c:pt idx="116">
                        <c:v>0.000973064037603289</c:v>
                      </c:pt>
                      <c:pt idx="117">
                        <c:v>0.000933156124725637</c:v>
                      </c:pt>
                      <c:pt idx="120">
                        <c:v>0.290644849955168</c:v>
                      </c:pt>
                      <c:pt idx="121">
                        <c:v>0.22129615476</c:v>
                      </c:pt>
                      <c:pt idx="122">
                        <c:v>0.38344952275528</c:v>
                      </c:pt>
                      <c:pt idx="123">
                        <c:v>0.316937791227564</c:v>
                      </c:pt>
                      <c:pt idx="124">
                        <c:v>0.0628159221427301</c:v>
                      </c:pt>
                      <c:pt idx="125">
                        <c:v>0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MX_WZ_XW_LXJ.xlsx]Sheet2'!$T$2</c15:sqref>
                        </c15:formulaRef>
                      </c:ext>
                    </c:extLst>
                    <c:strCache>
                      <c:ptCount val="1"/>
                      <c:pt idx="0">
                        <c:v>NO2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General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General</c:formatCode>
                      <c:ptCount val="128"/>
                      <c:pt idx="0">
                        <c:v>0.442425260279753</c:v>
                      </c:pt>
                      <c:pt idx="1">
                        <c:v>0.457698050989701</c:v>
                      </c:pt>
                      <c:pt idx="2">
                        <c:v>0.292406002522216</c:v>
                      </c:pt>
                      <c:pt idx="3">
                        <c:v>0.487685708622348</c:v>
                      </c:pt>
                      <c:pt idx="4">
                        <c:v>0.510710143144248</c:v>
                      </c:pt>
                      <c:pt idx="5">
                        <c:v>0.498167244192188</c:v>
                      </c:pt>
                      <c:pt idx="6">
                        <c:v>0.58667851975125</c:v>
                      </c:pt>
                      <c:pt idx="7">
                        <c:v>0.325554505067554</c:v>
                      </c:pt>
                      <c:pt idx="8">
                        <c:v>0.226507919840256</c:v>
                      </c:pt>
                      <c:pt idx="9">
                        <c:v>0.210218912844012</c:v>
                      </c:pt>
                      <c:pt idx="10">
                        <c:v>0.324495922726435</c:v>
                      </c:pt>
                      <c:pt idx="11">
                        <c:v>0.413916278762971</c:v>
                      </c:pt>
                      <c:pt idx="12">
                        <c:v>0.404445946239734</c:v>
                      </c:pt>
                      <c:pt idx="13">
                        <c:v>0.439790876277226</c:v>
                      </c:pt>
                      <c:pt idx="14">
                        <c:v>0.42003155065255</c:v>
                      </c:pt>
                      <c:pt idx="15">
                        <c:v>0.558575129414001</c:v>
                      </c:pt>
                      <c:pt idx="16">
                        <c:v>0.327801251606599</c:v>
                      </c:pt>
                      <c:pt idx="17">
                        <c:v>0.365202502470954</c:v>
                      </c:pt>
                      <c:pt idx="18">
                        <c:v>0.366750352042867</c:v>
                      </c:pt>
                      <c:pt idx="19">
                        <c:v>0.212604774180936</c:v>
                      </c:pt>
                      <c:pt idx="20">
                        <c:v>0.140033774549833</c:v>
                      </c:pt>
                      <c:pt idx="21">
                        <c:v>0.252501572347899</c:v>
                      </c:pt>
                      <c:pt idx="22">
                        <c:v>0.26664413047762</c:v>
                      </c:pt>
                      <c:pt idx="23">
                        <c:v>0.240781121795645</c:v>
                      </c:pt>
                      <c:pt idx="24">
                        <c:v>0.272601324065627</c:v>
                      </c:pt>
                      <c:pt idx="25">
                        <c:v>0.270141278672</c:v>
                      </c:pt>
                      <c:pt idx="26">
                        <c:v>0.299402215809059</c:v>
                      </c:pt>
                      <c:pt idx="27">
                        <c:v>0.293972267376674</c:v>
                      </c:pt>
                      <c:pt idx="28">
                        <c:v>0.229410369013661</c:v>
                      </c:pt>
                      <c:pt idx="29">
                        <c:v>0.362141383461591</c:v>
                      </c:pt>
                      <c:pt idx="30">
                        <c:v>0.509688700963001</c:v>
                      </c:pt>
                      <c:pt idx="31">
                        <c:v>0.252002016</c:v>
                      </c:pt>
                      <c:pt idx="32">
                        <c:v>0.222663543832785</c:v>
                      </c:pt>
                      <c:pt idx="33">
                        <c:v>0.22456713659619</c:v>
                      </c:pt>
                      <c:pt idx="34">
                        <c:v>0.281764402872539</c:v>
                      </c:pt>
                      <c:pt idx="35">
                        <c:v>0.389884190082501</c:v>
                      </c:pt>
                      <c:pt idx="36">
                        <c:v>0.403222410491667</c:v>
                      </c:pt>
                      <c:pt idx="37">
                        <c:v>0.298277844570662</c:v>
                      </c:pt>
                      <c:pt idx="38">
                        <c:v>0.356762393298148</c:v>
                      </c:pt>
                      <c:pt idx="39">
                        <c:v>0.337155147698724</c:v>
                      </c:pt>
                      <c:pt idx="40">
                        <c:v>0.34742927402885</c:v>
                      </c:pt>
                      <c:pt idx="41">
                        <c:v>0.46845794332038</c:v>
                      </c:pt>
                      <c:pt idx="42">
                        <c:v>0.395165156027337</c:v>
                      </c:pt>
                      <c:pt idx="43">
                        <c:v>0.296574705864423</c:v>
                      </c:pt>
                      <c:pt idx="44">
                        <c:v>0.152352041618364</c:v>
                      </c:pt>
                      <c:pt idx="45">
                        <c:v>0.160040824085479</c:v>
                      </c:pt>
                      <c:pt idx="46">
                        <c:v>0.354851297249251</c:v>
                      </c:pt>
                      <c:pt idx="47">
                        <c:v>0.411626991247028</c:v>
                      </c:pt>
                      <c:pt idx="48">
                        <c:v>0.419615979110673</c:v>
                      </c:pt>
                      <c:pt idx="49">
                        <c:v>0.424275178155821</c:v>
                      </c:pt>
                      <c:pt idx="50">
                        <c:v>0.202226071470861</c:v>
                      </c:pt>
                      <c:pt idx="51">
                        <c:v>0.277199793217136</c:v>
                      </c:pt>
                      <c:pt idx="52">
                        <c:v>0.36575057248122</c:v>
                      </c:pt>
                      <c:pt idx="53">
                        <c:v>0.471590418001783</c:v>
                      </c:pt>
                      <c:pt idx="54">
                        <c:v>0.54377568</c:v>
                      </c:pt>
                      <c:pt idx="55">
                        <c:v>0.38320128</c:v>
                      </c:pt>
                      <c:pt idx="56">
                        <c:v>0.451779958143271</c:v>
                      </c:pt>
                      <c:pt idx="57">
                        <c:v>0.321696361598019</c:v>
                      </c:pt>
                      <c:pt idx="58">
                        <c:v>0.426469587179215</c:v>
                      </c:pt>
                      <c:pt idx="59">
                        <c:v>0.51887442830608</c:v>
                      </c:pt>
                      <c:pt idx="60">
                        <c:v>0.506273955983381</c:v>
                      </c:pt>
                      <c:pt idx="61">
                        <c:v>0.369229378611771</c:v>
                      </c:pt>
                      <c:pt idx="62">
                        <c:v>0.41487486854515</c:v>
                      </c:pt>
                      <c:pt idx="63">
                        <c:v>0.398396033887121</c:v>
                      </c:pt>
                      <c:pt idx="64">
                        <c:v>0.202346882910932</c:v>
                      </c:pt>
                      <c:pt idx="65">
                        <c:v>0.263445373767786</c:v>
                      </c:pt>
                      <c:pt idx="66">
                        <c:v>0.458442433738207</c:v>
                      </c:pt>
                      <c:pt idx="67">
                        <c:v>0.450595702737504</c:v>
                      </c:pt>
                      <c:pt idx="68">
                        <c:v>0.297993768046417</c:v>
                      </c:pt>
                      <c:pt idx="69">
                        <c:v>0.218421058521969</c:v>
                      </c:pt>
                      <c:pt idx="70">
                        <c:v>0.4486512035271</c:v>
                      </c:pt>
                      <c:pt idx="71">
                        <c:v>0.691527485271565</c:v>
                      </c:pt>
                      <c:pt idx="72">
                        <c:v>0.45988182451313</c:v>
                      </c:pt>
                      <c:pt idx="73">
                        <c:v>0.469549232121121</c:v>
                      </c:pt>
                      <c:pt idx="74">
                        <c:v>0.30242513333516</c:v>
                      </c:pt>
                      <c:pt idx="75">
                        <c:v>0.292772843639117</c:v>
                      </c:pt>
                      <c:pt idx="76">
                        <c:v>0.278951010016657</c:v>
                      </c:pt>
                      <c:pt idx="77">
                        <c:v>0.243757011477832</c:v>
                      </c:pt>
                      <c:pt idx="78">
                        <c:v>0.479198057268689</c:v>
                      </c:pt>
                      <c:pt idx="79">
                        <c:v>0.499671807263098</c:v>
                      </c:pt>
                      <c:pt idx="80">
                        <c:v>0.316413522635741</c:v>
                      </c:pt>
                      <c:pt idx="81">
                        <c:v>0.231067575670017</c:v>
                      </c:pt>
                      <c:pt idx="82">
                        <c:v>0.421218487964685</c:v>
                      </c:pt>
                      <c:pt idx="83">
                        <c:v>0.373325143429948</c:v>
                      </c:pt>
                      <c:pt idx="84">
                        <c:v>0.414050146720994</c:v>
                      </c:pt>
                      <c:pt idx="85">
                        <c:v>0.372484998498543</c:v>
                      </c:pt>
                      <c:pt idx="86">
                        <c:v>0.00299002757087165</c:v>
                      </c:pt>
                      <c:pt idx="87">
                        <c:v>0.556993064309768</c:v>
                      </c:pt>
                      <c:pt idx="88">
                        <c:v>0.2299175691985</c:v>
                      </c:pt>
                      <c:pt idx="89">
                        <c:v>0.235000709488859</c:v>
                      </c:pt>
                      <c:pt idx="90">
                        <c:v>0.262593071355788</c:v>
                      </c:pt>
                      <c:pt idx="91">
                        <c:v>0.264038665981437</c:v>
                      </c:pt>
                      <c:pt idx="92">
                        <c:v>0.442195636654983</c:v>
                      </c:pt>
                      <c:pt idx="93">
                        <c:v>0.294772148783503</c:v>
                      </c:pt>
                      <c:pt idx="94">
                        <c:v>0.297180635011378</c:v>
                      </c:pt>
                      <c:pt idx="95">
                        <c:v>0.275122429066513</c:v>
                      </c:pt>
                      <c:pt idx="96">
                        <c:v>0.318581593933348</c:v>
                      </c:pt>
                      <c:pt idx="97">
                        <c:v>0.326849993009832</c:v>
                      </c:pt>
                      <c:pt idx="98">
                        <c:v>0.791530438563334</c:v>
                      </c:pt>
                      <c:pt idx="99">
                        <c:v>0.369387395480665</c:v>
                      </c:pt>
                      <c:pt idx="100">
                        <c:v>0.242577188714115</c:v>
                      </c:pt>
                      <c:pt idx="101">
                        <c:v>0.29646245873251</c:v>
                      </c:pt>
                      <c:pt idx="102">
                        <c:v>0.289494088799027</c:v>
                      </c:pt>
                      <c:pt idx="103">
                        <c:v>0.319373237370552</c:v>
                      </c:pt>
                      <c:pt idx="104">
                        <c:v>0.434094286300225</c:v>
                      </c:pt>
                      <c:pt idx="105">
                        <c:v>0.377062798244523</c:v>
                      </c:pt>
                      <c:pt idx="106">
                        <c:v>0.490694151685732</c:v>
                      </c:pt>
                      <c:pt idx="107">
                        <c:v>0.604490473234748</c:v>
                      </c:pt>
                      <c:pt idx="108">
                        <c:v>0.430766924992604</c:v>
                      </c:pt>
                      <c:pt idx="109">
                        <c:v>0.396708350103562</c:v>
                      </c:pt>
                      <c:pt idx="110">
                        <c:v>0.365574957686577</c:v>
                      </c:pt>
                      <c:pt idx="111">
                        <c:v>0.293985473508039</c:v>
                      </c:pt>
                      <c:pt idx="112">
                        <c:v>0.213796463461675</c:v>
                      </c:pt>
                      <c:pt idx="113">
                        <c:v>0.354747341113832</c:v>
                      </c:pt>
                      <c:pt idx="114">
                        <c:v>0.464294387907455</c:v>
                      </c:pt>
                      <c:pt idx="115">
                        <c:v>0.410708633944622</c:v>
                      </c:pt>
                      <c:pt idx="116">
                        <c:v>0.143002625129606</c:v>
                      </c:pt>
                      <c:pt idx="117">
                        <c:v>0.141577986647647</c:v>
                      </c:pt>
                      <c:pt idx="118">
                        <c:v>#N/A</c:v>
                      </c:pt>
                      <c:pt idx="119">
                        <c:v>#N/A</c:v>
                      </c:pt>
                      <c:pt idx="120">
                        <c:v>0.155709076645161</c:v>
                      </c:pt>
                      <c:pt idx="121">
                        <c:v>0.27029309256</c:v>
                      </c:pt>
                      <c:pt idx="122">
                        <c:v>0.259630251914987</c:v>
                      </c:pt>
                      <c:pt idx="123">
                        <c:v>0.305244329200413</c:v>
                      </c:pt>
                      <c:pt idx="124">
                        <c:v>0.287545326187864</c:v>
                      </c:pt>
                      <c:pt idx="125">
                        <c:v>0.286547426288711</c:v>
                      </c:pt>
                      <c:pt idx="126">
                        <c:v>#N/A</c:v>
                      </c:pt>
                      <c:pt idx="127">
                        <c:v>#N/A</c:v>
                      </c:pt>
                    </c:numCache>
                  </c:numRef>
                </c:yVal>
                <c:smooth val="0"/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'[Guangzhou site_NNDMN (Updated to 202012) summarized by MX_WZ_XW_LXJ.xlsx]Sheet2'!$S$2</c15:sqref>
                        </c15:formulaRef>
                      </c:ext>
                    </c:extLst>
                    <c:strCache>
                      <c:ptCount val="1"/>
                      <c:pt idx="0">
                        <c:v>pNO3-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delete val="1"/>
                </c:dLbls>
                <c:xVal>
                  <c:numRef>
                    <c:numCache>
                      <c:formatCode>General</c:formatCode>
                      <c:ptCount val="128"/>
                      <c:pt idx="0">
                        <c:v>40299</c:v>
                      </c:pt>
                      <c:pt idx="1">
                        <c:v>40330</c:v>
                      </c:pt>
                      <c:pt idx="2">
                        <c:v>40360</c:v>
                      </c:pt>
                      <c:pt idx="3">
                        <c:v>40391</c:v>
                      </c:pt>
                      <c:pt idx="4">
                        <c:v>40422</c:v>
                      </c:pt>
                      <c:pt idx="5">
                        <c:v>40452</c:v>
                      </c:pt>
                      <c:pt idx="6">
                        <c:v>40483</c:v>
                      </c:pt>
                      <c:pt idx="7">
                        <c:v>40513</c:v>
                      </c:pt>
                      <c:pt idx="8">
                        <c:v>40544</c:v>
                      </c:pt>
                      <c:pt idx="9">
                        <c:v>40575</c:v>
                      </c:pt>
                      <c:pt idx="10">
                        <c:v>40603</c:v>
                      </c:pt>
                      <c:pt idx="11">
                        <c:v>40634</c:v>
                      </c:pt>
                      <c:pt idx="12">
                        <c:v>40664</c:v>
                      </c:pt>
                      <c:pt idx="13">
                        <c:v>40695</c:v>
                      </c:pt>
                      <c:pt idx="14">
                        <c:v>40725</c:v>
                      </c:pt>
                      <c:pt idx="15">
                        <c:v>40756</c:v>
                      </c:pt>
                      <c:pt idx="16">
                        <c:v>40787</c:v>
                      </c:pt>
                      <c:pt idx="17">
                        <c:v>40817</c:v>
                      </c:pt>
                      <c:pt idx="18">
                        <c:v>40848</c:v>
                      </c:pt>
                      <c:pt idx="19">
                        <c:v>40878</c:v>
                      </c:pt>
                      <c:pt idx="20">
                        <c:v>40909</c:v>
                      </c:pt>
                      <c:pt idx="21">
                        <c:v>40940</c:v>
                      </c:pt>
                      <c:pt idx="22">
                        <c:v>40969</c:v>
                      </c:pt>
                      <c:pt idx="23">
                        <c:v>41000</c:v>
                      </c:pt>
                      <c:pt idx="24">
                        <c:v>41030</c:v>
                      </c:pt>
                      <c:pt idx="25">
                        <c:v>41061</c:v>
                      </c:pt>
                      <c:pt idx="26">
                        <c:v>41091</c:v>
                      </c:pt>
                      <c:pt idx="27">
                        <c:v>41122</c:v>
                      </c:pt>
                      <c:pt idx="28">
                        <c:v>41153</c:v>
                      </c:pt>
                      <c:pt idx="29">
                        <c:v>41183</c:v>
                      </c:pt>
                      <c:pt idx="30">
                        <c:v>41214</c:v>
                      </c:pt>
                      <c:pt idx="31">
                        <c:v>41244</c:v>
                      </c:pt>
                      <c:pt idx="32">
                        <c:v>41275</c:v>
                      </c:pt>
                      <c:pt idx="33">
                        <c:v>41306</c:v>
                      </c:pt>
                      <c:pt idx="34">
                        <c:v>41334</c:v>
                      </c:pt>
                      <c:pt idx="35">
                        <c:v>41365</c:v>
                      </c:pt>
                      <c:pt idx="36">
                        <c:v>41395</c:v>
                      </c:pt>
                      <c:pt idx="37">
                        <c:v>41426</c:v>
                      </c:pt>
                      <c:pt idx="38">
                        <c:v>41456</c:v>
                      </c:pt>
                      <c:pt idx="39">
                        <c:v>41487</c:v>
                      </c:pt>
                      <c:pt idx="40">
                        <c:v>41518</c:v>
                      </c:pt>
                      <c:pt idx="41">
                        <c:v>41548</c:v>
                      </c:pt>
                      <c:pt idx="42">
                        <c:v>41579</c:v>
                      </c:pt>
                      <c:pt idx="43">
                        <c:v>41609</c:v>
                      </c:pt>
                      <c:pt idx="44">
                        <c:v>41640</c:v>
                      </c:pt>
                      <c:pt idx="45">
                        <c:v>41671</c:v>
                      </c:pt>
                      <c:pt idx="46">
                        <c:v>41699</c:v>
                      </c:pt>
                      <c:pt idx="47">
                        <c:v>41730</c:v>
                      </c:pt>
                      <c:pt idx="48">
                        <c:v>41760</c:v>
                      </c:pt>
                      <c:pt idx="49">
                        <c:v>41791</c:v>
                      </c:pt>
                      <c:pt idx="50">
                        <c:v>41821</c:v>
                      </c:pt>
                      <c:pt idx="51">
                        <c:v>41852</c:v>
                      </c:pt>
                      <c:pt idx="52">
                        <c:v>41883</c:v>
                      </c:pt>
                      <c:pt idx="53">
                        <c:v>41913</c:v>
                      </c:pt>
                      <c:pt idx="54">
                        <c:v>41944</c:v>
                      </c:pt>
                      <c:pt idx="55">
                        <c:v>41974</c:v>
                      </c:pt>
                      <c:pt idx="56">
                        <c:v>42005</c:v>
                      </c:pt>
                      <c:pt idx="57">
                        <c:v>42036</c:v>
                      </c:pt>
                      <c:pt idx="58">
                        <c:v>42064</c:v>
                      </c:pt>
                      <c:pt idx="59">
                        <c:v>42095</c:v>
                      </c:pt>
                      <c:pt idx="60">
                        <c:v>42125</c:v>
                      </c:pt>
                      <c:pt idx="61">
                        <c:v>42156</c:v>
                      </c:pt>
                      <c:pt idx="62">
                        <c:v>42186</c:v>
                      </c:pt>
                      <c:pt idx="63">
                        <c:v>42217</c:v>
                      </c:pt>
                      <c:pt idx="64">
                        <c:v>42248</c:v>
                      </c:pt>
                      <c:pt idx="65">
                        <c:v>42278</c:v>
                      </c:pt>
                      <c:pt idx="66">
                        <c:v>42309</c:v>
                      </c:pt>
                      <c:pt idx="67">
                        <c:v>42339</c:v>
                      </c:pt>
                      <c:pt idx="68">
                        <c:v>42370</c:v>
                      </c:pt>
                      <c:pt idx="69">
                        <c:v>42401</c:v>
                      </c:pt>
                      <c:pt idx="70">
                        <c:v>42430</c:v>
                      </c:pt>
                      <c:pt idx="71">
                        <c:v>42461</c:v>
                      </c:pt>
                      <c:pt idx="72">
                        <c:v>42491</c:v>
                      </c:pt>
                      <c:pt idx="73">
                        <c:v>42522</c:v>
                      </c:pt>
                      <c:pt idx="74">
                        <c:v>42552</c:v>
                      </c:pt>
                      <c:pt idx="75">
                        <c:v>42583</c:v>
                      </c:pt>
                      <c:pt idx="76">
                        <c:v>42614</c:v>
                      </c:pt>
                      <c:pt idx="77">
                        <c:v>42644</c:v>
                      </c:pt>
                      <c:pt idx="78">
                        <c:v>42675</c:v>
                      </c:pt>
                      <c:pt idx="79">
                        <c:v>42705</c:v>
                      </c:pt>
                      <c:pt idx="80">
                        <c:v>42736</c:v>
                      </c:pt>
                      <c:pt idx="81">
                        <c:v>42767</c:v>
                      </c:pt>
                      <c:pt idx="82">
                        <c:v>42795</c:v>
                      </c:pt>
                      <c:pt idx="83">
                        <c:v>42826</c:v>
                      </c:pt>
                      <c:pt idx="84">
                        <c:v>42856</c:v>
                      </c:pt>
                      <c:pt idx="85">
                        <c:v>42887</c:v>
                      </c:pt>
                      <c:pt idx="86">
                        <c:v>42917</c:v>
                      </c:pt>
                      <c:pt idx="87">
                        <c:v>42948</c:v>
                      </c:pt>
                      <c:pt idx="88">
                        <c:v>42979</c:v>
                      </c:pt>
                      <c:pt idx="89">
                        <c:v>43009</c:v>
                      </c:pt>
                      <c:pt idx="90">
                        <c:v>43040</c:v>
                      </c:pt>
                      <c:pt idx="91">
                        <c:v>43070</c:v>
                      </c:pt>
                      <c:pt idx="92">
                        <c:v>43115</c:v>
                      </c:pt>
                      <c:pt idx="93">
                        <c:v>43146</c:v>
                      </c:pt>
                      <c:pt idx="94">
                        <c:v>43174</c:v>
                      </c:pt>
                      <c:pt idx="95">
                        <c:v>43205</c:v>
                      </c:pt>
                      <c:pt idx="96">
                        <c:v>43235</c:v>
                      </c:pt>
                      <c:pt idx="97">
                        <c:v>43266</c:v>
                      </c:pt>
                      <c:pt idx="98">
                        <c:v>43296</c:v>
                      </c:pt>
                      <c:pt idx="99">
                        <c:v>43327</c:v>
                      </c:pt>
                      <c:pt idx="100">
                        <c:v>43358</c:v>
                      </c:pt>
                      <c:pt idx="101">
                        <c:v>43388</c:v>
                      </c:pt>
                      <c:pt idx="102">
                        <c:v>43419</c:v>
                      </c:pt>
                      <c:pt idx="103">
                        <c:v>43449</c:v>
                      </c:pt>
                      <c:pt idx="104">
                        <c:v>43480</c:v>
                      </c:pt>
                      <c:pt idx="105">
                        <c:v>43511</c:v>
                      </c:pt>
                      <c:pt idx="106">
                        <c:v>43539</c:v>
                      </c:pt>
                      <c:pt idx="107">
                        <c:v>43570</c:v>
                      </c:pt>
                      <c:pt idx="108">
                        <c:v>43600</c:v>
                      </c:pt>
                      <c:pt idx="109">
                        <c:v>43631</c:v>
                      </c:pt>
                      <c:pt idx="110">
                        <c:v>43661</c:v>
                      </c:pt>
                      <c:pt idx="111">
                        <c:v>43692</c:v>
                      </c:pt>
                      <c:pt idx="112">
                        <c:v>43723</c:v>
                      </c:pt>
                      <c:pt idx="113">
                        <c:v>43753</c:v>
                      </c:pt>
                      <c:pt idx="114">
                        <c:v>43784</c:v>
                      </c:pt>
                      <c:pt idx="115">
                        <c:v>43814</c:v>
                      </c:pt>
                      <c:pt idx="116">
                        <c:v>43845</c:v>
                      </c:pt>
                      <c:pt idx="117">
                        <c:v>43876</c:v>
                      </c:pt>
                      <c:pt idx="118">
                        <c:v>43905</c:v>
                      </c:pt>
                      <c:pt idx="119">
                        <c:v>43936</c:v>
                      </c:pt>
                      <c:pt idx="120">
                        <c:v>43966</c:v>
                      </c:pt>
                      <c:pt idx="121">
                        <c:v>43997</c:v>
                      </c:pt>
                      <c:pt idx="122">
                        <c:v>44027</c:v>
                      </c:pt>
                      <c:pt idx="123">
                        <c:v>44058</c:v>
                      </c:pt>
                      <c:pt idx="124">
                        <c:v>44089</c:v>
                      </c:pt>
                      <c:pt idx="125">
                        <c:v>44119</c:v>
                      </c:pt>
                      <c:pt idx="126">
                        <c:v>44150</c:v>
                      </c:pt>
                      <c:pt idx="127">
                        <c:v>44180</c:v>
                      </c:pt>
                    </c:numCache>
                  </c:numRef>
                </c:xVal>
                <c:yVal>
                  <c:numRef>
                    <c:numCache>
                      <c:formatCode>General</c:formatCode>
                      <c:ptCount val="128"/>
                      <c:pt idx="0">
                        <c:v>0.0992312155504423</c:v>
                      </c:pt>
                      <c:pt idx="1">
                        <c:v>0.0967849608188068</c:v>
                      </c:pt>
                      <c:pt idx="2">
                        <c:v>0.030000011394639</c:v>
                      </c:pt>
                      <c:pt idx="3">
                        <c:v>0.05412096</c:v>
                      </c:pt>
                      <c:pt idx="4">
                        <c:v>0.06438528</c:v>
                      </c:pt>
                      <c:pt idx="5">
                        <c:v>0.0423792</c:v>
                      </c:pt>
                      <c:pt idx="6">
                        <c:v>0.1283953347338</c:v>
                      </c:pt>
                      <c:pt idx="7">
                        <c:v>0.218823855316046</c:v>
                      </c:pt>
                      <c:pt idx="8">
                        <c:v>0.101932849146719</c:v>
                      </c:pt>
                      <c:pt idx="9">
                        <c:v>0.190119704391303</c:v>
                      </c:pt>
                      <c:pt idx="10">
                        <c:v>0.202795589125734</c:v>
                      </c:pt>
                      <c:pt idx="11">
                        <c:v>0.296221536</c:v>
                      </c:pt>
                      <c:pt idx="12">
                        <c:v>0.105189463022227</c:v>
                      </c:pt>
                      <c:pt idx="13">
                        <c:v>0.108959801544187</c:v>
                      </c:pt>
                      <c:pt idx="14">
                        <c:v>0.0849251629868269</c:v>
                      </c:pt>
                      <c:pt idx="15">
                        <c:v>0.0339510375521486</c:v>
                      </c:pt>
                      <c:pt idx="16">
                        <c:v>0.0503758437276764</c:v>
                      </c:pt>
                      <c:pt idx="17">
                        <c:v>0.0591300801048597</c:v>
                      </c:pt>
                      <c:pt idx="18">
                        <c:v>0.0744659304310733</c:v>
                      </c:pt>
                      <c:pt idx="19">
                        <c:v>0.100752918479739</c:v>
                      </c:pt>
                      <c:pt idx="20">
                        <c:v>0.0789003016258063</c:v>
                      </c:pt>
                      <c:pt idx="21">
                        <c:v>0.15765062340966</c:v>
                      </c:pt>
                      <c:pt idx="22">
                        <c:v>0.182158314433424</c:v>
                      </c:pt>
                      <c:pt idx="23">
                        <c:v>0.124179018176372</c:v>
                      </c:pt>
                      <c:pt idx="24">
                        <c:v>0.0505356218951313</c:v>
                      </c:pt>
                      <c:pt idx="25">
                        <c:v>0.06934448855951</c:v>
                      </c:pt>
                      <c:pt idx="26">
                        <c:v>0.0404704651561322</c:v>
                      </c:pt>
                      <c:pt idx="27">
                        <c:v>0.0706983199796975</c:v>
                      </c:pt>
                      <c:pt idx="28">
                        <c:v>0.0564890794876992</c:v>
                      </c:pt>
                      <c:pt idx="29">
                        <c:v>0.136352306305533</c:v>
                      </c:pt>
                      <c:pt idx="30">
                        <c:v>0.097629337081145</c:v>
                      </c:pt>
                      <c:pt idx="31">
                        <c:v>0.129458674696209</c:v>
                      </c:pt>
                      <c:pt idx="32">
                        <c:v>0.137920140722111</c:v>
                      </c:pt>
                      <c:pt idx="33">
                        <c:v>0.166293179507265</c:v>
                      </c:pt>
                      <c:pt idx="34">
                        <c:v>0.257335889361155</c:v>
                      </c:pt>
                      <c:pt idx="35">
                        <c:v>0.15691483321775</c:v>
                      </c:pt>
                      <c:pt idx="36">
                        <c:v>0.0798339264423984</c:v>
                      </c:pt>
                      <c:pt idx="37">
                        <c:v>0.0374306684455578</c:v>
                      </c:pt>
                      <c:pt idx="38">
                        <c:v>0.0504532670987505</c:v>
                      </c:pt>
                      <c:pt idx="39">
                        <c:v>0.0587248672637116</c:v>
                      </c:pt>
                      <c:pt idx="40">
                        <c:v>0.0515536684770803</c:v>
                      </c:pt>
                      <c:pt idx="41">
                        <c:v>0.0945201113875087</c:v>
                      </c:pt>
                      <c:pt idx="42">
                        <c:v>0.0991467752469701</c:v>
                      </c:pt>
                      <c:pt idx="43">
                        <c:v>0.0953570585505005</c:v>
                      </c:pt>
                      <c:pt idx="44">
                        <c:v>0.17314706725102</c:v>
                      </c:pt>
                      <c:pt idx="45">
                        <c:v>0.129574640024226</c:v>
                      </c:pt>
                      <c:pt idx="46">
                        <c:v>0.194309014902762</c:v>
                      </c:pt>
                      <c:pt idx="47">
                        <c:v>0.186230410026763</c:v>
                      </c:pt>
                      <c:pt idx="48">
                        <c:v>0.0700493335263803</c:v>
                      </c:pt>
                      <c:pt idx="49">
                        <c:v>0.0534046890842701</c:v>
                      </c:pt>
                      <c:pt idx="50">
                        <c:v>0.0601690823387468</c:v>
                      </c:pt>
                      <c:pt idx="51">
                        <c:v>0.0683413081280157</c:v>
                      </c:pt>
                      <c:pt idx="52">
                        <c:v>0.070919161681942</c:v>
                      </c:pt>
                      <c:pt idx="53">
                        <c:v>0.050689006993007</c:v>
                      </c:pt>
                      <c:pt idx="54">
                        <c:v>0.097905024</c:v>
                      </c:pt>
                      <c:pt idx="55">
                        <c:v>0.098130528</c:v>
                      </c:pt>
                      <c:pt idx="56">
                        <c:v>0.0282383650215375</c:v>
                      </c:pt>
                      <c:pt idx="57">
                        <c:v>0.115332306437332</c:v>
                      </c:pt>
                      <c:pt idx="58">
                        <c:v>0.100548947795694</c:v>
                      </c:pt>
                      <c:pt idx="59">
                        <c:v>0.0644479485445621</c:v>
                      </c:pt>
                      <c:pt idx="60">
                        <c:v>0.000996447257054674</c:v>
                      </c:pt>
                      <c:pt idx="61">
                        <c:v>0.0311007722755374</c:v>
                      </c:pt>
                      <c:pt idx="62">
                        <c:v>0.0512891832574133</c:v>
                      </c:pt>
                      <c:pt idx="63">
                        <c:v>0.0672412001452964</c:v>
                      </c:pt>
                      <c:pt idx="64">
                        <c:v>0.0297650001883138</c:v>
                      </c:pt>
                      <c:pt idx="65">
                        <c:v>0.0339597847314368</c:v>
                      </c:pt>
                      <c:pt idx="66">
                        <c:v>0.104027033061262</c:v>
                      </c:pt>
                      <c:pt idx="67">
                        <c:v>0.0467471349615959</c:v>
                      </c:pt>
                      <c:pt idx="68">
                        <c:v>0.0354678680104692</c:v>
                      </c:pt>
                      <c:pt idx="69">
                        <c:v>0.0388689472343419</c:v>
                      </c:pt>
                      <c:pt idx="70">
                        <c:v>0.0921797266892652</c:v>
                      </c:pt>
                      <c:pt idx="71">
                        <c:v>0.0551450000855064</c:v>
                      </c:pt>
                      <c:pt idx="72">
                        <c:v>0.0631173733354149</c:v>
                      </c:pt>
                      <c:pt idx="73">
                        <c:v>0.0533947695392701</c:v>
                      </c:pt>
                      <c:pt idx="74">
                        <c:v>0.0728162350685419</c:v>
                      </c:pt>
                      <c:pt idx="75">
                        <c:v>0.0690372587381965</c:v>
                      </c:pt>
                      <c:pt idx="76">
                        <c:v>0.043582240598493</c:v>
                      </c:pt>
                      <c:pt idx="77">
                        <c:v>0.0511289405976147</c:v>
                      </c:pt>
                      <c:pt idx="78">
                        <c:v>0.108242798399936</c:v>
                      </c:pt>
                      <c:pt idx="79">
                        <c:v>0.10837990574518</c:v>
                      </c:pt>
                      <c:pt idx="80">
                        <c:v>0.137614528853821</c:v>
                      </c:pt>
                      <c:pt idx="81">
                        <c:v>0.0455406524706038</c:v>
                      </c:pt>
                      <c:pt idx="82">
                        <c:v>0.0653043457784664</c:v>
                      </c:pt>
                      <c:pt idx="83">
                        <c:v>0.153745613230923</c:v>
                      </c:pt>
                      <c:pt idx="84">
                        <c:v>0.000164428927152317</c:v>
                      </c:pt>
                      <c:pt idx="85">
                        <c:v>0.067398993247906</c:v>
                      </c:pt>
                      <c:pt idx="86">
                        <c:v>0.00513150813477352</c:v>
                      </c:pt>
                      <c:pt idx="87">
                        <c:v>0.230006549955821</c:v>
                      </c:pt>
                      <c:pt idx="88">
                        <c:v>0.0681786050567111</c:v>
                      </c:pt>
                      <c:pt idx="89">
                        <c:v>0.0427642468273143</c:v>
                      </c:pt>
                      <c:pt idx="90">
                        <c:v>0.0824213467703733</c:v>
                      </c:pt>
                      <c:pt idx="91">
                        <c:v>0.119591366116383</c:v>
                      </c:pt>
                      <c:pt idx="92">
                        <c:v>0.142349082440025</c:v>
                      </c:pt>
                      <c:pt idx="93">
                        <c:v>0.0728339509311384</c:v>
                      </c:pt>
                      <c:pt idx="94">
                        <c:v>0.154490796327296</c:v>
                      </c:pt>
                      <c:pt idx="95">
                        <c:v>0.101750898644741</c:v>
                      </c:pt>
                      <c:pt idx="96">
                        <c:v>0.0943499364923089</c:v>
                      </c:pt>
                      <c:pt idx="97">
                        <c:v>0.0260380923333166</c:v>
                      </c:pt>
                      <c:pt idx="98">
                        <c:v>0.0375725261663942</c:v>
                      </c:pt>
                      <c:pt idx="99">
                        <c:v>0.0357892720235354</c:v>
                      </c:pt>
                      <c:pt idx="100">
                        <c:v>0.0558085951763698</c:v>
                      </c:pt>
                      <c:pt idx="101">
                        <c:v>0.0676446148828541</c:v>
                      </c:pt>
                      <c:pt idx="102">
                        <c:v>0.0883868606609623</c:v>
                      </c:pt>
                      <c:pt idx="103">
                        <c:v>0.0814603585359526</c:v>
                      </c:pt>
                      <c:pt idx="104">
                        <c:v>0.0951280521181123</c:v>
                      </c:pt>
                      <c:pt idx="105">
                        <c:v>0.0792842159639141</c:v>
                      </c:pt>
                      <c:pt idx="106">
                        <c:v>0.0628552467249102</c:v>
                      </c:pt>
                      <c:pt idx="107">
                        <c:v>0.0596047467848279</c:v>
                      </c:pt>
                      <c:pt idx="108">
                        <c:v>0.0461625811744585</c:v>
                      </c:pt>
                      <c:pt idx="109">
                        <c:v>0.0334153662177021</c:v>
                      </c:pt>
                      <c:pt idx="110">
                        <c:v>0.0502628579565342</c:v>
                      </c:pt>
                      <c:pt idx="111">
                        <c:v>0.0505085978616973</c:v>
                      </c:pt>
                      <c:pt idx="112">
                        <c:v>0.0434152667179088</c:v>
                      </c:pt>
                      <c:pt idx="113">
                        <c:v>0.0777359152679428</c:v>
                      </c:pt>
                      <c:pt idx="114">
                        <c:v>0.0973515338485311</c:v>
                      </c:pt>
                      <c:pt idx="115">
                        <c:v>0.252480661819994</c:v>
                      </c:pt>
                      <c:pt idx="116">
                        <c:v>0.00352101564813083</c:v>
                      </c:pt>
                      <c:pt idx="117">
                        <c:v>0.00306953523626401</c:v>
                      </c:pt>
                      <c:pt idx="118">
                        <c:v>#N/A</c:v>
                      </c:pt>
                      <c:pt idx="119">
                        <c:v>#N/A</c:v>
                      </c:pt>
                      <c:pt idx="120">
                        <c:v>0.125346700004647</c:v>
                      </c:pt>
                      <c:pt idx="121">
                        <c:v>0.04089756384</c:v>
                      </c:pt>
                      <c:pt idx="122">
                        <c:v>0.0555807525343262</c:v>
                      </c:pt>
                      <c:pt idx="123">
                        <c:v>0.0606782982898319</c:v>
                      </c:pt>
                      <c:pt idx="124">
                        <c:v>0.0654576742151004</c:v>
                      </c:pt>
                      <c:pt idx="125">
                        <c:v>0.00254032778956414</c:v>
                      </c:pt>
                      <c:pt idx="126">
                        <c:v>#N/A</c:v>
                      </c:pt>
                      <c:pt idx="127">
                        <c:v>#N/A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29688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8618454"/>
        <c:crosses val="autoZero"/>
        <c:crossBetween val="midCat"/>
      </c:valAx>
      <c:valAx>
        <c:axId val="8861845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68815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'[Guangzhou site_NNDMN (Updated to 202012) summarized by MX_WZ_XW_LXJ.xlsx]Sheet2'!$Z$2</c:f>
              <c:strCache>
                <c:ptCount val="1"/>
                <c:pt idx="0">
                  <c:v>NH4+-N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50757891809206"/>
                  <c:y val="-0.27046095954844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MX_WZ_XW_LXJ.xlsx]Sheet2'!$O$3:$O$130</c:f>
              <c:numCache>
                <c:formatCode>mmm\-yy</c:formatCode>
                <c:ptCount val="128"/>
                <c:pt idx="0">
                  <c:v>40299</c:v>
                </c:pt>
                <c:pt idx="1">
                  <c:v>40330</c:v>
                </c:pt>
                <c:pt idx="2">
                  <c:v>40360</c:v>
                </c:pt>
                <c:pt idx="3">
                  <c:v>40391</c:v>
                </c:pt>
                <c:pt idx="4">
                  <c:v>40422</c:v>
                </c:pt>
                <c:pt idx="5">
                  <c:v>40452</c:v>
                </c:pt>
                <c:pt idx="6">
                  <c:v>40483</c:v>
                </c:pt>
                <c:pt idx="7">
                  <c:v>40513</c:v>
                </c:pt>
                <c:pt idx="8">
                  <c:v>40544</c:v>
                </c:pt>
                <c:pt idx="9">
                  <c:v>40575</c:v>
                </c:pt>
                <c:pt idx="10">
                  <c:v>40603</c:v>
                </c:pt>
                <c:pt idx="11">
                  <c:v>40634</c:v>
                </c:pt>
                <c:pt idx="12">
                  <c:v>40664</c:v>
                </c:pt>
                <c:pt idx="13">
                  <c:v>40695</c:v>
                </c:pt>
                <c:pt idx="14">
                  <c:v>40725</c:v>
                </c:pt>
                <c:pt idx="15">
                  <c:v>40756</c:v>
                </c:pt>
                <c:pt idx="16">
                  <c:v>40787</c:v>
                </c:pt>
                <c:pt idx="17">
                  <c:v>40817</c:v>
                </c:pt>
                <c:pt idx="18">
                  <c:v>40848</c:v>
                </c:pt>
                <c:pt idx="19">
                  <c:v>40878</c:v>
                </c:pt>
                <c:pt idx="20">
                  <c:v>40909</c:v>
                </c:pt>
                <c:pt idx="21">
                  <c:v>40940</c:v>
                </c:pt>
                <c:pt idx="22">
                  <c:v>40969</c:v>
                </c:pt>
                <c:pt idx="23">
                  <c:v>41000</c:v>
                </c:pt>
                <c:pt idx="24">
                  <c:v>41030</c:v>
                </c:pt>
                <c:pt idx="25">
                  <c:v>41061</c:v>
                </c:pt>
                <c:pt idx="26">
                  <c:v>41091</c:v>
                </c:pt>
                <c:pt idx="27">
                  <c:v>41122</c:v>
                </c:pt>
                <c:pt idx="28">
                  <c:v>41153</c:v>
                </c:pt>
                <c:pt idx="29">
                  <c:v>41183</c:v>
                </c:pt>
                <c:pt idx="30">
                  <c:v>41214</c:v>
                </c:pt>
                <c:pt idx="31">
                  <c:v>41244</c:v>
                </c:pt>
                <c:pt idx="32">
                  <c:v>41275</c:v>
                </c:pt>
                <c:pt idx="33">
                  <c:v>41306</c:v>
                </c:pt>
                <c:pt idx="34">
                  <c:v>41334</c:v>
                </c:pt>
                <c:pt idx="35">
                  <c:v>41365</c:v>
                </c:pt>
                <c:pt idx="36">
                  <c:v>41395</c:v>
                </c:pt>
                <c:pt idx="37">
                  <c:v>41426</c:v>
                </c:pt>
                <c:pt idx="38">
                  <c:v>41456</c:v>
                </c:pt>
                <c:pt idx="39">
                  <c:v>41487</c:v>
                </c:pt>
                <c:pt idx="40">
                  <c:v>41518</c:v>
                </c:pt>
                <c:pt idx="41">
                  <c:v>41548</c:v>
                </c:pt>
                <c:pt idx="42">
                  <c:v>41579</c:v>
                </c:pt>
                <c:pt idx="43">
                  <c:v>41609</c:v>
                </c:pt>
                <c:pt idx="44">
                  <c:v>41640</c:v>
                </c:pt>
                <c:pt idx="45">
                  <c:v>41671</c:v>
                </c:pt>
                <c:pt idx="46">
                  <c:v>41699</c:v>
                </c:pt>
                <c:pt idx="47">
                  <c:v>41730</c:v>
                </c:pt>
                <c:pt idx="48">
                  <c:v>41760</c:v>
                </c:pt>
                <c:pt idx="49">
                  <c:v>41791</c:v>
                </c:pt>
                <c:pt idx="50">
                  <c:v>41821</c:v>
                </c:pt>
                <c:pt idx="51">
                  <c:v>41852</c:v>
                </c:pt>
                <c:pt idx="52">
                  <c:v>41883</c:v>
                </c:pt>
                <c:pt idx="53">
                  <c:v>41913</c:v>
                </c:pt>
                <c:pt idx="54">
                  <c:v>41944</c:v>
                </c:pt>
                <c:pt idx="55">
                  <c:v>41974</c:v>
                </c:pt>
                <c:pt idx="56">
                  <c:v>42005</c:v>
                </c:pt>
                <c:pt idx="57">
                  <c:v>42036</c:v>
                </c:pt>
                <c:pt idx="58">
                  <c:v>42064</c:v>
                </c:pt>
                <c:pt idx="59">
                  <c:v>42095</c:v>
                </c:pt>
                <c:pt idx="60">
                  <c:v>42125</c:v>
                </c:pt>
                <c:pt idx="61">
                  <c:v>42156</c:v>
                </c:pt>
                <c:pt idx="62">
                  <c:v>42186</c:v>
                </c:pt>
                <c:pt idx="63">
                  <c:v>42217</c:v>
                </c:pt>
                <c:pt idx="64">
                  <c:v>42248</c:v>
                </c:pt>
                <c:pt idx="65">
                  <c:v>42278</c:v>
                </c:pt>
                <c:pt idx="66">
                  <c:v>42309</c:v>
                </c:pt>
                <c:pt idx="67">
                  <c:v>42339</c:v>
                </c:pt>
                <c:pt idx="68">
                  <c:v>42370</c:v>
                </c:pt>
                <c:pt idx="69">
                  <c:v>42401</c:v>
                </c:pt>
                <c:pt idx="70">
                  <c:v>42430</c:v>
                </c:pt>
                <c:pt idx="71">
                  <c:v>42461</c:v>
                </c:pt>
                <c:pt idx="72">
                  <c:v>42491</c:v>
                </c:pt>
                <c:pt idx="73">
                  <c:v>42522</c:v>
                </c:pt>
                <c:pt idx="74">
                  <c:v>42552</c:v>
                </c:pt>
                <c:pt idx="75">
                  <c:v>42583</c:v>
                </c:pt>
                <c:pt idx="76">
                  <c:v>42614</c:v>
                </c:pt>
                <c:pt idx="77">
                  <c:v>42644</c:v>
                </c:pt>
                <c:pt idx="78">
                  <c:v>42675</c:v>
                </c:pt>
                <c:pt idx="79">
                  <c:v>42705</c:v>
                </c:pt>
                <c:pt idx="80">
                  <c:v>42736</c:v>
                </c:pt>
                <c:pt idx="81">
                  <c:v>42767</c:v>
                </c:pt>
                <c:pt idx="82">
                  <c:v>42795</c:v>
                </c:pt>
                <c:pt idx="83">
                  <c:v>42826</c:v>
                </c:pt>
                <c:pt idx="84">
                  <c:v>42856</c:v>
                </c:pt>
                <c:pt idx="85">
                  <c:v>42887</c:v>
                </c:pt>
                <c:pt idx="86">
                  <c:v>42917</c:v>
                </c:pt>
                <c:pt idx="87">
                  <c:v>42948</c:v>
                </c:pt>
                <c:pt idx="88">
                  <c:v>42979</c:v>
                </c:pt>
                <c:pt idx="89">
                  <c:v>43009</c:v>
                </c:pt>
                <c:pt idx="90">
                  <c:v>43040</c:v>
                </c:pt>
                <c:pt idx="91">
                  <c:v>43070</c:v>
                </c:pt>
                <c:pt idx="92">
                  <c:v>43115</c:v>
                </c:pt>
                <c:pt idx="93">
                  <c:v>43146</c:v>
                </c:pt>
                <c:pt idx="94">
                  <c:v>43174</c:v>
                </c:pt>
                <c:pt idx="95">
                  <c:v>43205</c:v>
                </c:pt>
                <c:pt idx="96">
                  <c:v>43235</c:v>
                </c:pt>
                <c:pt idx="97">
                  <c:v>43266</c:v>
                </c:pt>
                <c:pt idx="98">
                  <c:v>43296</c:v>
                </c:pt>
                <c:pt idx="99">
                  <c:v>43327</c:v>
                </c:pt>
                <c:pt idx="100">
                  <c:v>43358</c:v>
                </c:pt>
                <c:pt idx="101">
                  <c:v>43388</c:v>
                </c:pt>
                <c:pt idx="102">
                  <c:v>43419</c:v>
                </c:pt>
                <c:pt idx="103">
                  <c:v>43449</c:v>
                </c:pt>
                <c:pt idx="104">
                  <c:v>43480</c:v>
                </c:pt>
                <c:pt idx="105">
                  <c:v>43511</c:v>
                </c:pt>
                <c:pt idx="106">
                  <c:v>43539</c:v>
                </c:pt>
                <c:pt idx="107">
                  <c:v>43570</c:v>
                </c:pt>
                <c:pt idx="108">
                  <c:v>43600</c:v>
                </c:pt>
                <c:pt idx="109">
                  <c:v>43631</c:v>
                </c:pt>
                <c:pt idx="110">
                  <c:v>43661</c:v>
                </c:pt>
                <c:pt idx="111">
                  <c:v>43692</c:v>
                </c:pt>
                <c:pt idx="112">
                  <c:v>43723</c:v>
                </c:pt>
                <c:pt idx="113">
                  <c:v>43753</c:v>
                </c:pt>
                <c:pt idx="114">
                  <c:v>43784</c:v>
                </c:pt>
                <c:pt idx="115">
                  <c:v>43814</c:v>
                </c:pt>
                <c:pt idx="116">
                  <c:v>43845</c:v>
                </c:pt>
                <c:pt idx="117">
                  <c:v>43876</c:v>
                </c:pt>
                <c:pt idx="118">
                  <c:v>43905</c:v>
                </c:pt>
                <c:pt idx="119">
                  <c:v>43936</c:v>
                </c:pt>
                <c:pt idx="120">
                  <c:v>43966</c:v>
                </c:pt>
                <c:pt idx="121">
                  <c:v>43997</c:v>
                </c:pt>
                <c:pt idx="122">
                  <c:v>44027</c:v>
                </c:pt>
                <c:pt idx="123">
                  <c:v>44058</c:v>
                </c:pt>
                <c:pt idx="124">
                  <c:v>44089</c:v>
                </c:pt>
                <c:pt idx="125">
                  <c:v>44119</c:v>
                </c:pt>
                <c:pt idx="126">
                  <c:v>44150</c:v>
                </c:pt>
                <c:pt idx="127">
                  <c:v>44180</c:v>
                </c:pt>
              </c:numCache>
            </c:numRef>
          </c:xVal>
          <c:yVal>
            <c:numRef>
              <c:f>'[Guangzhou site_NNDMN (Updated to 202012) summarized by MX_WZ_XW_LXJ.xlsx]Sheet2'!$Z$3:$Z$130</c:f>
              <c:numCache>
                <c:formatCode>0.00_);[Red]\(0.00\)</c:formatCode>
                <c:ptCount val="128"/>
                <c:pt idx="0">
                  <c:v>1.665632</c:v>
                </c:pt>
                <c:pt idx="1">
                  <c:v>1.943454</c:v>
                </c:pt>
                <c:pt idx="2">
                  <c:v>0.416926</c:v>
                </c:pt>
                <c:pt idx="3">
                  <c:v>0.620401</c:v>
                </c:pt>
                <c:pt idx="4">
                  <c:v>1.302124</c:v>
                </c:pt>
                <c:pt idx="5">
                  <c:v>0.081243</c:v>
                </c:pt>
                <c:pt idx="6">
                  <c:v>0</c:v>
                </c:pt>
                <c:pt idx="7">
                  <c:v>0.605</c:v>
                </c:pt>
                <c:pt idx="8">
                  <c:v>2.0815</c:v>
                </c:pt>
                <c:pt idx="9">
                  <c:v>0.445737</c:v>
                </c:pt>
                <c:pt idx="10">
                  <c:v>2.244653</c:v>
                </c:pt>
                <c:pt idx="11">
                  <c:v>0.353992</c:v>
                </c:pt>
                <c:pt idx="12">
                  <c:v>0.629616</c:v>
                </c:pt>
                <c:pt idx="13">
                  <c:v>0.819977</c:v>
                </c:pt>
                <c:pt idx="14">
                  <c:v>0.73775</c:v>
                </c:pt>
                <c:pt idx="15">
                  <c:v>0.132884</c:v>
                </c:pt>
                <c:pt idx="16">
                  <c:v>0</c:v>
                </c:pt>
                <c:pt idx="17">
                  <c:v>0.0846</c:v>
                </c:pt>
                <c:pt idx="18">
                  <c:v>0.606626</c:v>
                </c:pt>
                <c:pt idx="19">
                  <c:v>0</c:v>
                </c:pt>
                <c:pt idx="20">
                  <c:v>0.191161</c:v>
                </c:pt>
                <c:pt idx="21">
                  <c:v>1.191665</c:v>
                </c:pt>
                <c:pt idx="22">
                  <c:v>0.938756</c:v>
                </c:pt>
                <c:pt idx="23">
                  <c:v>2.086765</c:v>
                </c:pt>
                <c:pt idx="24">
                  <c:v>2.543662</c:v>
                </c:pt>
                <c:pt idx="25">
                  <c:v>1.254567</c:v>
                </c:pt>
                <c:pt idx="26">
                  <c:v>1.076862</c:v>
                </c:pt>
                <c:pt idx="27">
                  <c:v>0.955344</c:v>
                </c:pt>
                <c:pt idx="28">
                  <c:v>0.282747</c:v>
                </c:pt>
                <c:pt idx="29">
                  <c:v>0.21428</c:v>
                </c:pt>
                <c:pt idx="30">
                  <c:v>0.758207</c:v>
                </c:pt>
                <c:pt idx="31">
                  <c:v>0</c:v>
                </c:pt>
                <c:pt idx="32">
                  <c:v>0.290151</c:v>
                </c:pt>
                <c:pt idx="33">
                  <c:v>0.342696</c:v>
                </c:pt>
                <c:pt idx="34">
                  <c:v>0</c:v>
                </c:pt>
                <c:pt idx="35">
                  <c:v>2.000935</c:v>
                </c:pt>
                <c:pt idx="36">
                  <c:v>1.475626</c:v>
                </c:pt>
                <c:pt idx="37">
                  <c:v>0.974054</c:v>
                </c:pt>
                <c:pt idx="38">
                  <c:v>1.087264</c:v>
                </c:pt>
                <c:pt idx="39">
                  <c:v>0.119968</c:v>
                </c:pt>
                <c:pt idx="40">
                  <c:v>0.547673</c:v>
                </c:pt>
                <c:pt idx="41">
                  <c:v>0</c:v>
                </c:pt>
                <c:pt idx="42">
                  <c:v>0.39228</c:v>
                </c:pt>
                <c:pt idx="43">
                  <c:v>0.295944</c:v>
                </c:pt>
                <c:pt idx="44">
                  <c:v>0</c:v>
                </c:pt>
                <c:pt idx="45">
                  <c:v>0</c:v>
                </c:pt>
                <c:pt idx="46">
                  <c:v>1.85364</c:v>
                </c:pt>
                <c:pt idx="47">
                  <c:v>0.402976</c:v>
                </c:pt>
                <c:pt idx="48">
                  <c:v>0.934988</c:v>
                </c:pt>
                <c:pt idx="49">
                  <c:v>0.829095</c:v>
                </c:pt>
                <c:pt idx="50">
                  <c:v>0.220585</c:v>
                </c:pt>
                <c:pt idx="51">
                  <c:v>0.850815</c:v>
                </c:pt>
                <c:pt idx="52">
                  <c:v>0.08252</c:v>
                </c:pt>
                <c:pt idx="53">
                  <c:v>0</c:v>
                </c:pt>
                <c:pt idx="54">
                  <c:v>0.2432</c:v>
                </c:pt>
                <c:pt idx="55">
                  <c:v>0.13792</c:v>
                </c:pt>
                <c:pt idx="56">
                  <c:v>0.249561</c:v>
                </c:pt>
                <c:pt idx="57">
                  <c:v>0.046134</c:v>
                </c:pt>
                <c:pt idx="58">
                  <c:v>0.367638</c:v>
                </c:pt>
                <c:pt idx="59">
                  <c:v>0.5253105</c:v>
                </c:pt>
                <c:pt idx="60">
                  <c:v>1.089871</c:v>
                </c:pt>
                <c:pt idx="61">
                  <c:v>0.869526</c:v>
                </c:pt>
                <c:pt idx="62">
                  <c:v>0.741502</c:v>
                </c:pt>
                <c:pt idx="63">
                  <c:v>0.201117</c:v>
                </c:pt>
                <c:pt idx="64">
                  <c:v>0</c:v>
                </c:pt>
                <c:pt idx="65">
                  <c:v>0.27742</c:v>
                </c:pt>
                <c:pt idx="66">
                  <c:v>0.09153</c:v>
                </c:pt>
                <c:pt idx="67">
                  <c:v>0</c:v>
                </c:pt>
                <c:pt idx="68">
                  <c:v>0.049</c:v>
                </c:pt>
                <c:pt idx="69">
                  <c:v>0</c:v>
                </c:pt>
                <c:pt idx="70">
                  <c:v>0.362</c:v>
                </c:pt>
                <c:pt idx="71">
                  <c:v>2.685</c:v>
                </c:pt>
                <c:pt idx="72">
                  <c:v>0.00848</c:v>
                </c:pt>
                <c:pt idx="73">
                  <c:v>0.006648</c:v>
                </c:pt>
                <c:pt idx="74">
                  <c:v>0.46575</c:v>
                </c:pt>
                <c:pt idx="75">
                  <c:v>1.0044</c:v>
                </c:pt>
                <c:pt idx="76">
                  <c:v>0.54684</c:v>
                </c:pt>
                <c:pt idx="77">
                  <c:v>0.168311</c:v>
                </c:pt>
                <c:pt idx="78">
                  <c:v>0.412692</c:v>
                </c:pt>
                <c:pt idx="79">
                  <c:v>0.00605</c:v>
                </c:pt>
                <c:pt idx="80">
                  <c:v>0.031262</c:v>
                </c:pt>
                <c:pt idx="81">
                  <c:v>0.07781</c:v>
                </c:pt>
                <c:pt idx="82">
                  <c:v>0.228119</c:v>
                </c:pt>
                <c:pt idx="83">
                  <c:v>0.03135</c:v>
                </c:pt>
                <c:pt idx="84">
                  <c:v>0.410189</c:v>
                </c:pt>
                <c:pt idx="85">
                  <c:v>0.262135</c:v>
                </c:pt>
                <c:pt idx="86">
                  <c:v>0.321206</c:v>
                </c:pt>
                <c:pt idx="87">
                  <c:v>0.04882</c:v>
                </c:pt>
                <c:pt idx="88">
                  <c:v>0</c:v>
                </c:pt>
                <c:pt idx="89">
                  <c:v>0.074</c:v>
                </c:pt>
                <c:pt idx="90">
                  <c:v>0.228228</c:v>
                </c:pt>
                <c:pt idx="91">
                  <c:v>0</c:v>
                </c:pt>
                <c:pt idx="92">
                  <c:v>0.228228</c:v>
                </c:pt>
                <c:pt idx="93">
                  <c:v>0.109625</c:v>
                </c:pt>
                <c:pt idx="94">
                  <c:v>0.077895</c:v>
                </c:pt>
                <c:pt idx="95">
                  <c:v>0.20942</c:v>
                </c:pt>
                <c:pt idx="96">
                  <c:v>0.814034</c:v>
                </c:pt>
                <c:pt idx="97">
                  <c:v>0.240956</c:v>
                </c:pt>
                <c:pt idx="98">
                  <c:v>0.37651</c:v>
                </c:pt>
                <c:pt idx="99">
                  <c:v>0.2424708</c:v>
                </c:pt>
                <c:pt idx="100">
                  <c:v>0.12782</c:v>
                </c:pt>
                <c:pt idx="101">
                  <c:v>0.102108</c:v>
                </c:pt>
                <c:pt idx="102">
                  <c:v>0.04345</c:v>
                </c:pt>
                <c:pt idx="103">
                  <c:v>0.056525</c:v>
                </c:pt>
                <c:pt idx="105">
                  <c:v>0.366624</c:v>
                </c:pt>
                <c:pt idx="106">
                  <c:v>0.529815</c:v>
                </c:pt>
                <c:pt idx="107">
                  <c:v>2.659468</c:v>
                </c:pt>
                <c:pt idx="108">
                  <c:v>2.183601</c:v>
                </c:pt>
                <c:pt idx="109">
                  <c:v>0.834789</c:v>
                </c:pt>
                <c:pt idx="110">
                  <c:v>0.949786</c:v>
                </c:pt>
                <c:pt idx="111">
                  <c:v>3.74903</c:v>
                </c:pt>
                <c:pt idx="112">
                  <c:v>1.39346</c:v>
                </c:pt>
                <c:pt idx="120">
                  <c:v>1.897972</c:v>
                </c:pt>
                <c:pt idx="121">
                  <c:v>1.387212</c:v>
                </c:pt>
                <c:pt idx="122">
                  <c:v>0</c:v>
                </c:pt>
                <c:pt idx="123">
                  <c:v>0.309904</c:v>
                </c:pt>
                <c:pt idx="124">
                  <c:v>0.978198</c:v>
                </c:pt>
                <c:pt idx="125">
                  <c:v>0</c:v>
                </c:pt>
                <c:pt idx="126">
                  <c:v>0.09828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'[Guangzhou site_NNDMN (Updated to 202012) summarized by MX_WZ_XW_LXJ.xlsx]Sheet2'!$AA$2</c:f>
              <c:strCache>
                <c:ptCount val="1"/>
                <c:pt idx="0">
                  <c:v>NO3--N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29291823112223"/>
                  <c:y val="-0.55007935010475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MX_WZ_XW_LXJ.xlsx]Sheet2'!$O$3:$O$130</c:f>
              <c:numCache>
                <c:formatCode>mmm\-yy</c:formatCode>
                <c:ptCount val="128"/>
                <c:pt idx="0">
                  <c:v>40299</c:v>
                </c:pt>
                <c:pt idx="1">
                  <c:v>40330</c:v>
                </c:pt>
                <c:pt idx="2">
                  <c:v>40360</c:v>
                </c:pt>
                <c:pt idx="3">
                  <c:v>40391</c:v>
                </c:pt>
                <c:pt idx="4">
                  <c:v>40422</c:v>
                </c:pt>
                <c:pt idx="5">
                  <c:v>40452</c:v>
                </c:pt>
                <c:pt idx="6">
                  <c:v>40483</c:v>
                </c:pt>
                <c:pt idx="7">
                  <c:v>40513</c:v>
                </c:pt>
                <c:pt idx="8">
                  <c:v>40544</c:v>
                </c:pt>
                <c:pt idx="9">
                  <c:v>40575</c:v>
                </c:pt>
                <c:pt idx="10">
                  <c:v>40603</c:v>
                </c:pt>
                <c:pt idx="11">
                  <c:v>40634</c:v>
                </c:pt>
                <c:pt idx="12">
                  <c:v>40664</c:v>
                </c:pt>
                <c:pt idx="13">
                  <c:v>40695</c:v>
                </c:pt>
                <c:pt idx="14">
                  <c:v>40725</c:v>
                </c:pt>
                <c:pt idx="15">
                  <c:v>40756</c:v>
                </c:pt>
                <c:pt idx="16">
                  <c:v>40787</c:v>
                </c:pt>
                <c:pt idx="17">
                  <c:v>40817</c:v>
                </c:pt>
                <c:pt idx="18">
                  <c:v>40848</c:v>
                </c:pt>
                <c:pt idx="19">
                  <c:v>40878</c:v>
                </c:pt>
                <c:pt idx="20">
                  <c:v>40909</c:v>
                </c:pt>
                <c:pt idx="21">
                  <c:v>40940</c:v>
                </c:pt>
                <c:pt idx="22">
                  <c:v>40969</c:v>
                </c:pt>
                <c:pt idx="23">
                  <c:v>41000</c:v>
                </c:pt>
                <c:pt idx="24">
                  <c:v>41030</c:v>
                </c:pt>
                <c:pt idx="25">
                  <c:v>41061</c:v>
                </c:pt>
                <c:pt idx="26">
                  <c:v>41091</c:v>
                </c:pt>
                <c:pt idx="27">
                  <c:v>41122</c:v>
                </c:pt>
                <c:pt idx="28">
                  <c:v>41153</c:v>
                </c:pt>
                <c:pt idx="29">
                  <c:v>41183</c:v>
                </c:pt>
                <c:pt idx="30">
                  <c:v>41214</c:v>
                </c:pt>
                <c:pt idx="31">
                  <c:v>41244</c:v>
                </c:pt>
                <c:pt idx="32">
                  <c:v>41275</c:v>
                </c:pt>
                <c:pt idx="33">
                  <c:v>41306</c:v>
                </c:pt>
                <c:pt idx="34">
                  <c:v>41334</c:v>
                </c:pt>
                <c:pt idx="35">
                  <c:v>41365</c:v>
                </c:pt>
                <c:pt idx="36">
                  <c:v>41395</c:v>
                </c:pt>
                <c:pt idx="37">
                  <c:v>41426</c:v>
                </c:pt>
                <c:pt idx="38">
                  <c:v>41456</c:v>
                </c:pt>
                <c:pt idx="39">
                  <c:v>41487</c:v>
                </c:pt>
                <c:pt idx="40">
                  <c:v>41518</c:v>
                </c:pt>
                <c:pt idx="41">
                  <c:v>41548</c:v>
                </c:pt>
                <c:pt idx="42">
                  <c:v>41579</c:v>
                </c:pt>
                <c:pt idx="43">
                  <c:v>41609</c:v>
                </c:pt>
                <c:pt idx="44">
                  <c:v>41640</c:v>
                </c:pt>
                <c:pt idx="45">
                  <c:v>41671</c:v>
                </c:pt>
                <c:pt idx="46">
                  <c:v>41699</c:v>
                </c:pt>
                <c:pt idx="47">
                  <c:v>41730</c:v>
                </c:pt>
                <c:pt idx="48">
                  <c:v>41760</c:v>
                </c:pt>
                <c:pt idx="49">
                  <c:v>41791</c:v>
                </c:pt>
                <c:pt idx="50">
                  <c:v>41821</c:v>
                </c:pt>
                <c:pt idx="51">
                  <c:v>41852</c:v>
                </c:pt>
                <c:pt idx="52">
                  <c:v>41883</c:v>
                </c:pt>
                <c:pt idx="53">
                  <c:v>41913</c:v>
                </c:pt>
                <c:pt idx="54">
                  <c:v>41944</c:v>
                </c:pt>
                <c:pt idx="55">
                  <c:v>41974</c:v>
                </c:pt>
                <c:pt idx="56">
                  <c:v>42005</c:v>
                </c:pt>
                <c:pt idx="57">
                  <c:v>42036</c:v>
                </c:pt>
                <c:pt idx="58">
                  <c:v>42064</c:v>
                </c:pt>
                <c:pt idx="59">
                  <c:v>42095</c:v>
                </c:pt>
                <c:pt idx="60">
                  <c:v>42125</c:v>
                </c:pt>
                <c:pt idx="61">
                  <c:v>42156</c:v>
                </c:pt>
                <c:pt idx="62">
                  <c:v>42186</c:v>
                </c:pt>
                <c:pt idx="63">
                  <c:v>42217</c:v>
                </c:pt>
                <c:pt idx="64">
                  <c:v>42248</c:v>
                </c:pt>
                <c:pt idx="65">
                  <c:v>42278</c:v>
                </c:pt>
                <c:pt idx="66">
                  <c:v>42309</c:v>
                </c:pt>
                <c:pt idx="67">
                  <c:v>42339</c:v>
                </c:pt>
                <c:pt idx="68">
                  <c:v>42370</c:v>
                </c:pt>
                <c:pt idx="69">
                  <c:v>42401</c:v>
                </c:pt>
                <c:pt idx="70">
                  <c:v>42430</c:v>
                </c:pt>
                <c:pt idx="71">
                  <c:v>42461</c:v>
                </c:pt>
                <c:pt idx="72">
                  <c:v>42491</c:v>
                </c:pt>
                <c:pt idx="73">
                  <c:v>42522</c:v>
                </c:pt>
                <c:pt idx="74">
                  <c:v>42552</c:v>
                </c:pt>
                <c:pt idx="75">
                  <c:v>42583</c:v>
                </c:pt>
                <c:pt idx="76">
                  <c:v>42614</c:v>
                </c:pt>
                <c:pt idx="77">
                  <c:v>42644</c:v>
                </c:pt>
                <c:pt idx="78">
                  <c:v>42675</c:v>
                </c:pt>
                <c:pt idx="79">
                  <c:v>42705</c:v>
                </c:pt>
                <c:pt idx="80">
                  <c:v>42736</c:v>
                </c:pt>
                <c:pt idx="81">
                  <c:v>42767</c:v>
                </c:pt>
                <c:pt idx="82">
                  <c:v>42795</c:v>
                </c:pt>
                <c:pt idx="83">
                  <c:v>42826</c:v>
                </c:pt>
                <c:pt idx="84">
                  <c:v>42856</c:v>
                </c:pt>
                <c:pt idx="85">
                  <c:v>42887</c:v>
                </c:pt>
                <c:pt idx="86">
                  <c:v>42917</c:v>
                </c:pt>
                <c:pt idx="87">
                  <c:v>42948</c:v>
                </c:pt>
                <c:pt idx="88">
                  <c:v>42979</c:v>
                </c:pt>
                <c:pt idx="89">
                  <c:v>43009</c:v>
                </c:pt>
                <c:pt idx="90">
                  <c:v>43040</c:v>
                </c:pt>
                <c:pt idx="91">
                  <c:v>43070</c:v>
                </c:pt>
                <c:pt idx="92">
                  <c:v>43115</c:v>
                </c:pt>
                <c:pt idx="93">
                  <c:v>43146</c:v>
                </c:pt>
                <c:pt idx="94">
                  <c:v>43174</c:v>
                </c:pt>
                <c:pt idx="95">
                  <c:v>43205</c:v>
                </c:pt>
                <c:pt idx="96">
                  <c:v>43235</c:v>
                </c:pt>
                <c:pt idx="97">
                  <c:v>43266</c:v>
                </c:pt>
                <c:pt idx="98">
                  <c:v>43296</c:v>
                </c:pt>
                <c:pt idx="99">
                  <c:v>43327</c:v>
                </c:pt>
                <c:pt idx="100">
                  <c:v>43358</c:v>
                </c:pt>
                <c:pt idx="101">
                  <c:v>43388</c:v>
                </c:pt>
                <c:pt idx="102">
                  <c:v>43419</c:v>
                </c:pt>
                <c:pt idx="103">
                  <c:v>43449</c:v>
                </c:pt>
                <c:pt idx="104">
                  <c:v>43480</c:v>
                </c:pt>
                <c:pt idx="105">
                  <c:v>43511</c:v>
                </c:pt>
                <c:pt idx="106">
                  <c:v>43539</c:v>
                </c:pt>
                <c:pt idx="107">
                  <c:v>43570</c:v>
                </c:pt>
                <c:pt idx="108">
                  <c:v>43600</c:v>
                </c:pt>
                <c:pt idx="109">
                  <c:v>43631</c:v>
                </c:pt>
                <c:pt idx="110">
                  <c:v>43661</c:v>
                </c:pt>
                <c:pt idx="111">
                  <c:v>43692</c:v>
                </c:pt>
                <c:pt idx="112">
                  <c:v>43723</c:v>
                </c:pt>
                <c:pt idx="113">
                  <c:v>43753</c:v>
                </c:pt>
                <c:pt idx="114">
                  <c:v>43784</c:v>
                </c:pt>
                <c:pt idx="115">
                  <c:v>43814</c:v>
                </c:pt>
                <c:pt idx="116">
                  <c:v>43845</c:v>
                </c:pt>
                <c:pt idx="117">
                  <c:v>43876</c:v>
                </c:pt>
                <c:pt idx="118">
                  <c:v>43905</c:v>
                </c:pt>
                <c:pt idx="119">
                  <c:v>43936</c:v>
                </c:pt>
                <c:pt idx="120">
                  <c:v>43966</c:v>
                </c:pt>
                <c:pt idx="121">
                  <c:v>43997</c:v>
                </c:pt>
                <c:pt idx="122">
                  <c:v>44027</c:v>
                </c:pt>
                <c:pt idx="123">
                  <c:v>44058</c:v>
                </c:pt>
                <c:pt idx="124">
                  <c:v>44089</c:v>
                </c:pt>
                <c:pt idx="125">
                  <c:v>44119</c:v>
                </c:pt>
                <c:pt idx="126">
                  <c:v>44150</c:v>
                </c:pt>
                <c:pt idx="127">
                  <c:v>44180</c:v>
                </c:pt>
              </c:numCache>
            </c:numRef>
          </c:xVal>
          <c:yVal>
            <c:numRef>
              <c:f>'[Guangzhou site_NNDMN (Updated to 202012) summarized by MX_WZ_XW_LXJ.xlsx]Sheet2'!$AA$3:$AA$130</c:f>
              <c:numCache>
                <c:formatCode>0.00_);[Red]\(0.00\)</c:formatCode>
                <c:ptCount val="128"/>
                <c:pt idx="0">
                  <c:v>1.03999</c:v>
                </c:pt>
                <c:pt idx="1">
                  <c:v>1.669022</c:v>
                </c:pt>
                <c:pt idx="2">
                  <c:v>0.510146</c:v>
                </c:pt>
                <c:pt idx="3">
                  <c:v>0.858065</c:v>
                </c:pt>
                <c:pt idx="4">
                  <c:v>1.604076</c:v>
                </c:pt>
                <c:pt idx="5">
                  <c:v>0.09333</c:v>
                </c:pt>
                <c:pt idx="6">
                  <c:v>0</c:v>
                </c:pt>
                <c:pt idx="7">
                  <c:v>0.431</c:v>
                </c:pt>
                <c:pt idx="8">
                  <c:v>0.9159</c:v>
                </c:pt>
                <c:pt idx="9">
                  <c:v>0.391734</c:v>
                </c:pt>
                <c:pt idx="10">
                  <c:v>0.792159</c:v>
                </c:pt>
                <c:pt idx="11">
                  <c:v>0.398212</c:v>
                </c:pt>
                <c:pt idx="12">
                  <c:v>0.303792</c:v>
                </c:pt>
                <c:pt idx="13">
                  <c:v>1.059135</c:v>
                </c:pt>
                <c:pt idx="14">
                  <c:v>1.221361</c:v>
                </c:pt>
                <c:pt idx="15">
                  <c:v>0.41266</c:v>
                </c:pt>
                <c:pt idx="16">
                  <c:v>0</c:v>
                </c:pt>
                <c:pt idx="17">
                  <c:v>0.12012</c:v>
                </c:pt>
                <c:pt idx="18">
                  <c:v>1.665957</c:v>
                </c:pt>
                <c:pt idx="19">
                  <c:v>0</c:v>
                </c:pt>
                <c:pt idx="20">
                  <c:v>0.166265</c:v>
                </c:pt>
                <c:pt idx="21">
                  <c:v>0.867556</c:v>
                </c:pt>
                <c:pt idx="22">
                  <c:v>0.95106</c:v>
                </c:pt>
                <c:pt idx="23">
                  <c:v>2.038872</c:v>
                </c:pt>
                <c:pt idx="24">
                  <c:v>2.318778</c:v>
                </c:pt>
                <c:pt idx="25">
                  <c:v>1.523975</c:v>
                </c:pt>
                <c:pt idx="26">
                  <c:v>1.87302</c:v>
                </c:pt>
                <c:pt idx="27">
                  <c:v>2.178606</c:v>
                </c:pt>
                <c:pt idx="28">
                  <c:v>1.559944</c:v>
                </c:pt>
                <c:pt idx="29">
                  <c:v>0.501123</c:v>
                </c:pt>
                <c:pt idx="30">
                  <c:v>1.501064</c:v>
                </c:pt>
                <c:pt idx="31">
                  <c:v>0</c:v>
                </c:pt>
                <c:pt idx="32">
                  <c:v>0.641381</c:v>
                </c:pt>
                <c:pt idx="33">
                  <c:v>0.628931</c:v>
                </c:pt>
                <c:pt idx="34">
                  <c:v>0</c:v>
                </c:pt>
                <c:pt idx="35">
                  <c:v>3.534362</c:v>
                </c:pt>
                <c:pt idx="36">
                  <c:v>1.876208</c:v>
                </c:pt>
                <c:pt idx="37">
                  <c:v>1.341159</c:v>
                </c:pt>
                <c:pt idx="38">
                  <c:v>2.704105</c:v>
                </c:pt>
                <c:pt idx="39">
                  <c:v>5.190974</c:v>
                </c:pt>
                <c:pt idx="40">
                  <c:v>2.046249</c:v>
                </c:pt>
                <c:pt idx="41">
                  <c:v>0</c:v>
                </c:pt>
                <c:pt idx="42">
                  <c:v>2.07606</c:v>
                </c:pt>
                <c:pt idx="43">
                  <c:v>0.96701</c:v>
                </c:pt>
                <c:pt idx="44">
                  <c:v>0</c:v>
                </c:pt>
                <c:pt idx="45">
                  <c:v>0</c:v>
                </c:pt>
                <c:pt idx="46">
                  <c:v>1.581336</c:v>
                </c:pt>
                <c:pt idx="47">
                  <c:v>1.172168</c:v>
                </c:pt>
                <c:pt idx="48">
                  <c:v>2.229059</c:v>
                </c:pt>
                <c:pt idx="49">
                  <c:v>3.139095</c:v>
                </c:pt>
                <c:pt idx="50">
                  <c:v>2.058925</c:v>
                </c:pt>
                <c:pt idx="51">
                  <c:v>3.39993</c:v>
                </c:pt>
                <c:pt idx="52">
                  <c:v>1.753984</c:v>
                </c:pt>
                <c:pt idx="53">
                  <c:v>0</c:v>
                </c:pt>
                <c:pt idx="54">
                  <c:v>0.274075</c:v>
                </c:pt>
                <c:pt idx="55">
                  <c:v>1.574398</c:v>
                </c:pt>
                <c:pt idx="56">
                  <c:v>0.678294</c:v>
                </c:pt>
                <c:pt idx="57">
                  <c:v>0.934758</c:v>
                </c:pt>
                <c:pt idx="58">
                  <c:v>1.27161</c:v>
                </c:pt>
                <c:pt idx="59">
                  <c:v>1.3152315</c:v>
                </c:pt>
                <c:pt idx="60">
                  <c:v>3.67243233333333</c:v>
                </c:pt>
                <c:pt idx="61">
                  <c:v>3.19389</c:v>
                </c:pt>
                <c:pt idx="62">
                  <c:v>2.313551</c:v>
                </c:pt>
                <c:pt idx="63">
                  <c:v>3.042375</c:v>
                </c:pt>
                <c:pt idx="64">
                  <c:v>1.406178</c:v>
                </c:pt>
                <c:pt idx="65">
                  <c:v>1.04676</c:v>
                </c:pt>
                <c:pt idx="66">
                  <c:v>1.296863</c:v>
                </c:pt>
                <c:pt idx="67">
                  <c:v>0.650232</c:v>
                </c:pt>
                <c:pt idx="68">
                  <c:v>1.917</c:v>
                </c:pt>
                <c:pt idx="69">
                  <c:v>0.027</c:v>
                </c:pt>
                <c:pt idx="70">
                  <c:v>1.257</c:v>
                </c:pt>
                <c:pt idx="71">
                  <c:v>6.379</c:v>
                </c:pt>
                <c:pt idx="72">
                  <c:v>2.688831</c:v>
                </c:pt>
                <c:pt idx="73">
                  <c:v>3.234297</c:v>
                </c:pt>
                <c:pt idx="74">
                  <c:v>1.065015</c:v>
                </c:pt>
                <c:pt idx="75">
                  <c:v>3.7758</c:v>
                </c:pt>
                <c:pt idx="76">
                  <c:v>3.932434</c:v>
                </c:pt>
                <c:pt idx="77">
                  <c:v>0.308375</c:v>
                </c:pt>
                <c:pt idx="78">
                  <c:v>0.936043</c:v>
                </c:pt>
                <c:pt idx="79">
                  <c:v>0.102674</c:v>
                </c:pt>
                <c:pt idx="80">
                  <c:v>0.333564</c:v>
                </c:pt>
                <c:pt idx="81">
                  <c:v>1.65164</c:v>
                </c:pt>
                <c:pt idx="82">
                  <c:v>2.516702</c:v>
                </c:pt>
                <c:pt idx="83">
                  <c:v>1.405415</c:v>
                </c:pt>
                <c:pt idx="84">
                  <c:v>4.100501</c:v>
                </c:pt>
                <c:pt idx="85">
                  <c:v>1.31682</c:v>
                </c:pt>
                <c:pt idx="86">
                  <c:v>2.860818</c:v>
                </c:pt>
                <c:pt idx="87">
                  <c:v>1.789478</c:v>
                </c:pt>
                <c:pt idx="88">
                  <c:v>1.593</c:v>
                </c:pt>
                <c:pt idx="89">
                  <c:v>2.9</c:v>
                </c:pt>
                <c:pt idx="90">
                  <c:v>0.572208</c:v>
                </c:pt>
                <c:pt idx="91">
                  <c:v>0</c:v>
                </c:pt>
                <c:pt idx="92">
                  <c:v>0.572208</c:v>
                </c:pt>
                <c:pt idx="93">
                  <c:v>0.1865</c:v>
                </c:pt>
                <c:pt idx="94">
                  <c:v>0.757061</c:v>
                </c:pt>
                <c:pt idx="95">
                  <c:v>1.153256</c:v>
                </c:pt>
                <c:pt idx="96">
                  <c:v>2.120054</c:v>
                </c:pt>
                <c:pt idx="97">
                  <c:v>0.268956</c:v>
                </c:pt>
                <c:pt idx="98">
                  <c:v>2.01567</c:v>
                </c:pt>
                <c:pt idx="99">
                  <c:v>1.4008208</c:v>
                </c:pt>
                <c:pt idx="100">
                  <c:v>1.185074</c:v>
                </c:pt>
                <c:pt idx="101">
                  <c:v>1.284732</c:v>
                </c:pt>
                <c:pt idx="102">
                  <c:v>0.95865</c:v>
                </c:pt>
                <c:pt idx="103">
                  <c:v>0.827203</c:v>
                </c:pt>
                <c:pt idx="105">
                  <c:v>1.270872</c:v>
                </c:pt>
                <c:pt idx="106">
                  <c:v>0.988</c:v>
                </c:pt>
                <c:pt idx="107">
                  <c:v>1.830789</c:v>
                </c:pt>
                <c:pt idx="108">
                  <c:v>1.811775</c:v>
                </c:pt>
                <c:pt idx="109">
                  <c:v>0.782502</c:v>
                </c:pt>
                <c:pt idx="110">
                  <c:v>0.890176</c:v>
                </c:pt>
                <c:pt idx="111">
                  <c:v>1.88594</c:v>
                </c:pt>
                <c:pt idx="112">
                  <c:v>1.463821</c:v>
                </c:pt>
                <c:pt idx="120">
                  <c:v>0.787674</c:v>
                </c:pt>
                <c:pt idx="121">
                  <c:v>1.445383</c:v>
                </c:pt>
                <c:pt idx="122">
                  <c:v>0.635319</c:v>
                </c:pt>
                <c:pt idx="123">
                  <c:v>3.861396</c:v>
                </c:pt>
                <c:pt idx="124">
                  <c:v>3.026366</c:v>
                </c:pt>
                <c:pt idx="125">
                  <c:v>0</c:v>
                </c:pt>
                <c:pt idx="126">
                  <c:v>0.670332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6881583"/>
        <c:axId val="88618454"/>
      </c:scatterChart>
      <c:valAx>
        <c:axId val="29688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8618454"/>
        <c:crosses val="autoZero"/>
        <c:crossBetween val="midCat"/>
      </c:valAx>
      <c:valAx>
        <c:axId val="8861845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68815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89054540936762"/>
          <c:y val="0.118317757009346"/>
          <c:w val="0.86407007081625"/>
          <c:h val="0.754841121495327"/>
        </c:manualLayout>
      </c:layout>
      <c:scatterChart>
        <c:scatterStyle val="lineMarker"/>
        <c:varyColors val="0"/>
        <c:ser>
          <c:idx val="0"/>
          <c:order val="0"/>
          <c:tx>
            <c:strRef>
              <c:f>'[Guangzhou site_NNDMN (Updated to 202012) summarized by MX_WZ_XW_LXJ.xlsx]Sheet2'!$AB$2</c:f>
              <c:strCache>
                <c:ptCount val="1"/>
                <c:pt idx="0">
                  <c:v>Total-wet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401902148173616"/>
                  <c:y val="0.23345520050962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MX_WZ_XW_LXJ.xlsx]Sheet2'!$O$3:$O$130</c:f>
              <c:numCache>
                <c:formatCode>mmm\-yy</c:formatCode>
                <c:ptCount val="128"/>
                <c:pt idx="0">
                  <c:v>40299</c:v>
                </c:pt>
                <c:pt idx="1">
                  <c:v>40330</c:v>
                </c:pt>
                <c:pt idx="2">
                  <c:v>40360</c:v>
                </c:pt>
                <c:pt idx="3">
                  <c:v>40391</c:v>
                </c:pt>
                <c:pt idx="4">
                  <c:v>40422</c:v>
                </c:pt>
                <c:pt idx="5">
                  <c:v>40452</c:v>
                </c:pt>
                <c:pt idx="6">
                  <c:v>40483</c:v>
                </c:pt>
                <c:pt idx="7">
                  <c:v>40513</c:v>
                </c:pt>
                <c:pt idx="8">
                  <c:v>40544</c:v>
                </c:pt>
                <c:pt idx="9">
                  <c:v>40575</c:v>
                </c:pt>
                <c:pt idx="10">
                  <c:v>40603</c:v>
                </c:pt>
                <c:pt idx="11">
                  <c:v>40634</c:v>
                </c:pt>
                <c:pt idx="12">
                  <c:v>40664</c:v>
                </c:pt>
                <c:pt idx="13">
                  <c:v>40695</c:v>
                </c:pt>
                <c:pt idx="14">
                  <c:v>40725</c:v>
                </c:pt>
                <c:pt idx="15">
                  <c:v>40756</c:v>
                </c:pt>
                <c:pt idx="16">
                  <c:v>40787</c:v>
                </c:pt>
                <c:pt idx="17">
                  <c:v>40817</c:v>
                </c:pt>
                <c:pt idx="18">
                  <c:v>40848</c:v>
                </c:pt>
                <c:pt idx="19">
                  <c:v>40878</c:v>
                </c:pt>
                <c:pt idx="20">
                  <c:v>40909</c:v>
                </c:pt>
                <c:pt idx="21">
                  <c:v>40940</c:v>
                </c:pt>
                <c:pt idx="22">
                  <c:v>40969</c:v>
                </c:pt>
                <c:pt idx="23">
                  <c:v>41000</c:v>
                </c:pt>
                <c:pt idx="24">
                  <c:v>41030</c:v>
                </c:pt>
                <c:pt idx="25">
                  <c:v>41061</c:v>
                </c:pt>
                <c:pt idx="26">
                  <c:v>41091</c:v>
                </c:pt>
                <c:pt idx="27">
                  <c:v>41122</c:v>
                </c:pt>
                <c:pt idx="28">
                  <c:v>41153</c:v>
                </c:pt>
                <c:pt idx="29">
                  <c:v>41183</c:v>
                </c:pt>
                <c:pt idx="30">
                  <c:v>41214</c:v>
                </c:pt>
                <c:pt idx="31">
                  <c:v>41244</c:v>
                </c:pt>
                <c:pt idx="32">
                  <c:v>41275</c:v>
                </c:pt>
                <c:pt idx="33">
                  <c:v>41306</c:v>
                </c:pt>
                <c:pt idx="34">
                  <c:v>41334</c:v>
                </c:pt>
                <c:pt idx="35">
                  <c:v>41365</c:v>
                </c:pt>
                <c:pt idx="36">
                  <c:v>41395</c:v>
                </c:pt>
                <c:pt idx="37">
                  <c:v>41426</c:v>
                </c:pt>
                <c:pt idx="38">
                  <c:v>41456</c:v>
                </c:pt>
                <c:pt idx="39">
                  <c:v>41487</c:v>
                </c:pt>
                <c:pt idx="40">
                  <c:v>41518</c:v>
                </c:pt>
                <c:pt idx="41">
                  <c:v>41548</c:v>
                </c:pt>
                <c:pt idx="42">
                  <c:v>41579</c:v>
                </c:pt>
                <c:pt idx="43">
                  <c:v>41609</c:v>
                </c:pt>
                <c:pt idx="44">
                  <c:v>41640</c:v>
                </c:pt>
                <c:pt idx="45">
                  <c:v>41671</c:v>
                </c:pt>
                <c:pt idx="46">
                  <c:v>41699</c:v>
                </c:pt>
                <c:pt idx="47">
                  <c:v>41730</c:v>
                </c:pt>
                <c:pt idx="48">
                  <c:v>41760</c:v>
                </c:pt>
                <c:pt idx="49">
                  <c:v>41791</c:v>
                </c:pt>
                <c:pt idx="50">
                  <c:v>41821</c:v>
                </c:pt>
                <c:pt idx="51">
                  <c:v>41852</c:v>
                </c:pt>
                <c:pt idx="52">
                  <c:v>41883</c:v>
                </c:pt>
                <c:pt idx="53">
                  <c:v>41913</c:v>
                </c:pt>
                <c:pt idx="54">
                  <c:v>41944</c:v>
                </c:pt>
                <c:pt idx="55">
                  <c:v>41974</c:v>
                </c:pt>
                <c:pt idx="56">
                  <c:v>42005</c:v>
                </c:pt>
                <c:pt idx="57">
                  <c:v>42036</c:v>
                </c:pt>
                <c:pt idx="58">
                  <c:v>42064</c:v>
                </c:pt>
                <c:pt idx="59">
                  <c:v>42095</c:v>
                </c:pt>
                <c:pt idx="60">
                  <c:v>42125</c:v>
                </c:pt>
                <c:pt idx="61">
                  <c:v>42156</c:v>
                </c:pt>
                <c:pt idx="62">
                  <c:v>42186</c:v>
                </c:pt>
                <c:pt idx="63">
                  <c:v>42217</c:v>
                </c:pt>
                <c:pt idx="64">
                  <c:v>42248</c:v>
                </c:pt>
                <c:pt idx="65">
                  <c:v>42278</c:v>
                </c:pt>
                <c:pt idx="66">
                  <c:v>42309</c:v>
                </c:pt>
                <c:pt idx="67">
                  <c:v>42339</c:v>
                </c:pt>
                <c:pt idx="68">
                  <c:v>42370</c:v>
                </c:pt>
                <c:pt idx="69">
                  <c:v>42401</c:v>
                </c:pt>
                <c:pt idx="70">
                  <c:v>42430</c:v>
                </c:pt>
                <c:pt idx="71">
                  <c:v>42461</c:v>
                </c:pt>
                <c:pt idx="72">
                  <c:v>42491</c:v>
                </c:pt>
                <c:pt idx="73">
                  <c:v>42522</c:v>
                </c:pt>
                <c:pt idx="74">
                  <c:v>42552</c:v>
                </c:pt>
                <c:pt idx="75">
                  <c:v>42583</c:v>
                </c:pt>
                <c:pt idx="76">
                  <c:v>42614</c:v>
                </c:pt>
                <c:pt idx="77">
                  <c:v>42644</c:v>
                </c:pt>
                <c:pt idx="78">
                  <c:v>42675</c:v>
                </c:pt>
                <c:pt idx="79">
                  <c:v>42705</c:v>
                </c:pt>
                <c:pt idx="80">
                  <c:v>42736</c:v>
                </c:pt>
                <c:pt idx="81">
                  <c:v>42767</c:v>
                </c:pt>
                <c:pt idx="82">
                  <c:v>42795</c:v>
                </c:pt>
                <c:pt idx="83">
                  <c:v>42826</c:v>
                </c:pt>
                <c:pt idx="84">
                  <c:v>42856</c:v>
                </c:pt>
                <c:pt idx="85">
                  <c:v>42887</c:v>
                </c:pt>
                <c:pt idx="86">
                  <c:v>42917</c:v>
                </c:pt>
                <c:pt idx="87">
                  <c:v>42948</c:v>
                </c:pt>
                <c:pt idx="88">
                  <c:v>42979</c:v>
                </c:pt>
                <c:pt idx="89">
                  <c:v>43009</c:v>
                </c:pt>
                <c:pt idx="90">
                  <c:v>43040</c:v>
                </c:pt>
                <c:pt idx="91">
                  <c:v>43070</c:v>
                </c:pt>
                <c:pt idx="92">
                  <c:v>43115</c:v>
                </c:pt>
                <c:pt idx="93">
                  <c:v>43146</c:v>
                </c:pt>
                <c:pt idx="94">
                  <c:v>43174</c:v>
                </c:pt>
                <c:pt idx="95">
                  <c:v>43205</c:v>
                </c:pt>
                <c:pt idx="96">
                  <c:v>43235</c:v>
                </c:pt>
                <c:pt idx="97">
                  <c:v>43266</c:v>
                </c:pt>
                <c:pt idx="98">
                  <c:v>43296</c:v>
                </c:pt>
                <c:pt idx="99">
                  <c:v>43327</c:v>
                </c:pt>
                <c:pt idx="100">
                  <c:v>43358</c:v>
                </c:pt>
                <c:pt idx="101">
                  <c:v>43388</c:v>
                </c:pt>
                <c:pt idx="102">
                  <c:v>43419</c:v>
                </c:pt>
                <c:pt idx="103">
                  <c:v>43449</c:v>
                </c:pt>
                <c:pt idx="104">
                  <c:v>43480</c:v>
                </c:pt>
                <c:pt idx="105">
                  <c:v>43511</c:v>
                </c:pt>
                <c:pt idx="106">
                  <c:v>43539</c:v>
                </c:pt>
                <c:pt idx="107">
                  <c:v>43570</c:v>
                </c:pt>
                <c:pt idx="108">
                  <c:v>43600</c:v>
                </c:pt>
                <c:pt idx="109">
                  <c:v>43631</c:v>
                </c:pt>
                <c:pt idx="110">
                  <c:v>43661</c:v>
                </c:pt>
                <c:pt idx="111">
                  <c:v>43692</c:v>
                </c:pt>
                <c:pt idx="112">
                  <c:v>43723</c:v>
                </c:pt>
                <c:pt idx="113">
                  <c:v>43753</c:v>
                </c:pt>
                <c:pt idx="114">
                  <c:v>43784</c:v>
                </c:pt>
                <c:pt idx="115">
                  <c:v>43814</c:v>
                </c:pt>
                <c:pt idx="116">
                  <c:v>43845</c:v>
                </c:pt>
                <c:pt idx="117">
                  <c:v>43876</c:v>
                </c:pt>
                <c:pt idx="118">
                  <c:v>43905</c:v>
                </c:pt>
                <c:pt idx="119">
                  <c:v>43936</c:v>
                </c:pt>
                <c:pt idx="120">
                  <c:v>43966</c:v>
                </c:pt>
                <c:pt idx="121">
                  <c:v>43997</c:v>
                </c:pt>
                <c:pt idx="122">
                  <c:v>44027</c:v>
                </c:pt>
                <c:pt idx="123">
                  <c:v>44058</c:v>
                </c:pt>
                <c:pt idx="124">
                  <c:v>44089</c:v>
                </c:pt>
                <c:pt idx="125">
                  <c:v>44119</c:v>
                </c:pt>
                <c:pt idx="126">
                  <c:v>44150</c:v>
                </c:pt>
                <c:pt idx="127">
                  <c:v>44180</c:v>
                </c:pt>
              </c:numCache>
            </c:numRef>
          </c:xVal>
          <c:yVal>
            <c:numRef>
              <c:f>'[Guangzhou site_NNDMN (Updated to 202012) summarized by MX_WZ_XW_LXJ.xlsx]Sheet2'!$AB$3:$AB$130</c:f>
              <c:numCache>
                <c:formatCode>0.00_);[Red]\(0.00\)</c:formatCode>
                <c:ptCount val="128"/>
                <c:pt idx="0">
                  <c:v>2.705622</c:v>
                </c:pt>
                <c:pt idx="1">
                  <c:v>3.612476</c:v>
                </c:pt>
                <c:pt idx="2">
                  <c:v>0.927072</c:v>
                </c:pt>
                <c:pt idx="3">
                  <c:v>1.478466</c:v>
                </c:pt>
                <c:pt idx="4">
                  <c:v>2.9062</c:v>
                </c:pt>
                <c:pt idx="5">
                  <c:v>0.174573</c:v>
                </c:pt>
                <c:pt idx="6">
                  <c:v>0</c:v>
                </c:pt>
                <c:pt idx="7">
                  <c:v>1.036</c:v>
                </c:pt>
                <c:pt idx="8">
                  <c:v>2.9974</c:v>
                </c:pt>
                <c:pt idx="9">
                  <c:v>0.837471</c:v>
                </c:pt>
                <c:pt idx="10">
                  <c:v>3.036812</c:v>
                </c:pt>
                <c:pt idx="11">
                  <c:v>0.752204</c:v>
                </c:pt>
                <c:pt idx="12">
                  <c:v>0.933408</c:v>
                </c:pt>
                <c:pt idx="13">
                  <c:v>1.879112</c:v>
                </c:pt>
                <c:pt idx="14">
                  <c:v>1.959111</c:v>
                </c:pt>
                <c:pt idx="15">
                  <c:v>0.545544</c:v>
                </c:pt>
                <c:pt idx="16">
                  <c:v>0</c:v>
                </c:pt>
                <c:pt idx="17">
                  <c:v>0.20472</c:v>
                </c:pt>
                <c:pt idx="18">
                  <c:v>2.272583</c:v>
                </c:pt>
                <c:pt idx="19">
                  <c:v>0</c:v>
                </c:pt>
                <c:pt idx="20">
                  <c:v>0.357426</c:v>
                </c:pt>
                <c:pt idx="21">
                  <c:v>2.059221</c:v>
                </c:pt>
                <c:pt idx="22">
                  <c:v>1.889816</c:v>
                </c:pt>
                <c:pt idx="23">
                  <c:v>4.125637</c:v>
                </c:pt>
                <c:pt idx="24">
                  <c:v>4.86244</c:v>
                </c:pt>
                <c:pt idx="25">
                  <c:v>2.778542</c:v>
                </c:pt>
                <c:pt idx="26">
                  <c:v>2.949882</c:v>
                </c:pt>
                <c:pt idx="27">
                  <c:v>3.13395</c:v>
                </c:pt>
                <c:pt idx="28">
                  <c:v>1.842691</c:v>
                </c:pt>
                <c:pt idx="29">
                  <c:v>0.715403</c:v>
                </c:pt>
                <c:pt idx="30">
                  <c:v>2.259271</c:v>
                </c:pt>
                <c:pt idx="31">
                  <c:v>0</c:v>
                </c:pt>
                <c:pt idx="32">
                  <c:v>0.931532</c:v>
                </c:pt>
                <c:pt idx="33">
                  <c:v>0.971627</c:v>
                </c:pt>
                <c:pt idx="34">
                  <c:v>0</c:v>
                </c:pt>
                <c:pt idx="35">
                  <c:v>5.535297</c:v>
                </c:pt>
                <c:pt idx="36">
                  <c:v>3.351834</c:v>
                </c:pt>
                <c:pt idx="37">
                  <c:v>2.315213</c:v>
                </c:pt>
                <c:pt idx="38">
                  <c:v>3.791369</c:v>
                </c:pt>
                <c:pt idx="39">
                  <c:v>5.310942</c:v>
                </c:pt>
                <c:pt idx="40">
                  <c:v>2.593922</c:v>
                </c:pt>
                <c:pt idx="41">
                  <c:v>0</c:v>
                </c:pt>
                <c:pt idx="42">
                  <c:v>2.46834</c:v>
                </c:pt>
                <c:pt idx="43">
                  <c:v>1.262954</c:v>
                </c:pt>
                <c:pt idx="44">
                  <c:v>0</c:v>
                </c:pt>
                <c:pt idx="45">
                  <c:v>0</c:v>
                </c:pt>
                <c:pt idx="46">
                  <c:v>3.434976</c:v>
                </c:pt>
                <c:pt idx="47">
                  <c:v>1.575144</c:v>
                </c:pt>
                <c:pt idx="48">
                  <c:v>3.164047</c:v>
                </c:pt>
                <c:pt idx="49">
                  <c:v>3.96819</c:v>
                </c:pt>
                <c:pt idx="50">
                  <c:v>2.27951</c:v>
                </c:pt>
                <c:pt idx="51">
                  <c:v>4.250745</c:v>
                </c:pt>
                <c:pt idx="52">
                  <c:v>1.836504</c:v>
                </c:pt>
                <c:pt idx="53">
                  <c:v>0</c:v>
                </c:pt>
                <c:pt idx="54">
                  <c:v>0.517275</c:v>
                </c:pt>
                <c:pt idx="55">
                  <c:v>1.712318</c:v>
                </c:pt>
                <c:pt idx="56">
                  <c:v>0.927855</c:v>
                </c:pt>
                <c:pt idx="57">
                  <c:v>0.980892</c:v>
                </c:pt>
                <c:pt idx="58">
                  <c:v>1.639248</c:v>
                </c:pt>
                <c:pt idx="59">
                  <c:v>1.840542</c:v>
                </c:pt>
                <c:pt idx="60">
                  <c:v>4.76230333333333</c:v>
                </c:pt>
                <c:pt idx="61">
                  <c:v>4.063416</c:v>
                </c:pt>
                <c:pt idx="62">
                  <c:v>3.055053</c:v>
                </c:pt>
                <c:pt idx="63">
                  <c:v>3.243492</c:v>
                </c:pt>
                <c:pt idx="64">
                  <c:v>1.406178</c:v>
                </c:pt>
                <c:pt idx="65">
                  <c:v>1.32418</c:v>
                </c:pt>
                <c:pt idx="66">
                  <c:v>1.388393</c:v>
                </c:pt>
                <c:pt idx="67">
                  <c:v>0.650232</c:v>
                </c:pt>
                <c:pt idx="68">
                  <c:v>1.966</c:v>
                </c:pt>
                <c:pt idx="69">
                  <c:v>0.027</c:v>
                </c:pt>
                <c:pt idx="70">
                  <c:v>1.619</c:v>
                </c:pt>
                <c:pt idx="71">
                  <c:v>9.064</c:v>
                </c:pt>
                <c:pt idx="72">
                  <c:v>2.697311</c:v>
                </c:pt>
                <c:pt idx="73">
                  <c:v>3.240945</c:v>
                </c:pt>
                <c:pt idx="74">
                  <c:v>1.530765</c:v>
                </c:pt>
                <c:pt idx="75">
                  <c:v>4.7802</c:v>
                </c:pt>
                <c:pt idx="76">
                  <c:v>4.479274</c:v>
                </c:pt>
                <c:pt idx="77">
                  <c:v>0.476686</c:v>
                </c:pt>
                <c:pt idx="78">
                  <c:v>1.348735</c:v>
                </c:pt>
                <c:pt idx="79">
                  <c:v>0.108724</c:v>
                </c:pt>
                <c:pt idx="80">
                  <c:v>0.364826</c:v>
                </c:pt>
                <c:pt idx="81">
                  <c:v>1.72945</c:v>
                </c:pt>
                <c:pt idx="82">
                  <c:v>2.744821</c:v>
                </c:pt>
                <c:pt idx="83">
                  <c:v>1.436765</c:v>
                </c:pt>
                <c:pt idx="84">
                  <c:v>4.51069</c:v>
                </c:pt>
                <c:pt idx="85">
                  <c:v>1.578955</c:v>
                </c:pt>
                <c:pt idx="86">
                  <c:v>3.182024</c:v>
                </c:pt>
                <c:pt idx="87">
                  <c:v>1.838298</c:v>
                </c:pt>
                <c:pt idx="88">
                  <c:v>1.593</c:v>
                </c:pt>
                <c:pt idx="89">
                  <c:v>2.974</c:v>
                </c:pt>
                <c:pt idx="90">
                  <c:v>0.800436</c:v>
                </c:pt>
                <c:pt idx="91">
                  <c:v>0</c:v>
                </c:pt>
                <c:pt idx="92">
                  <c:v>0.800436</c:v>
                </c:pt>
                <c:pt idx="93">
                  <c:v>0.296125</c:v>
                </c:pt>
                <c:pt idx="94">
                  <c:v>0.834956</c:v>
                </c:pt>
                <c:pt idx="95">
                  <c:v>1.362676</c:v>
                </c:pt>
                <c:pt idx="96">
                  <c:v>2.934088</c:v>
                </c:pt>
                <c:pt idx="97">
                  <c:v>0.509912</c:v>
                </c:pt>
                <c:pt idx="98">
                  <c:v>2.39218</c:v>
                </c:pt>
                <c:pt idx="99">
                  <c:v>1.6432916</c:v>
                </c:pt>
                <c:pt idx="100">
                  <c:v>1.312894</c:v>
                </c:pt>
                <c:pt idx="101">
                  <c:v>1.38684</c:v>
                </c:pt>
                <c:pt idx="102">
                  <c:v>1.0021</c:v>
                </c:pt>
                <c:pt idx="103">
                  <c:v>0.883728</c:v>
                </c:pt>
                <c:pt idx="105">
                  <c:v>1.637496</c:v>
                </c:pt>
                <c:pt idx="106">
                  <c:v>1.517815</c:v>
                </c:pt>
                <c:pt idx="107">
                  <c:v>4.490257</c:v>
                </c:pt>
                <c:pt idx="108">
                  <c:v>3.995376</c:v>
                </c:pt>
                <c:pt idx="109">
                  <c:v>1.617291</c:v>
                </c:pt>
                <c:pt idx="110">
                  <c:v>1.839962</c:v>
                </c:pt>
                <c:pt idx="111">
                  <c:v>5.63497</c:v>
                </c:pt>
                <c:pt idx="112">
                  <c:v>2.857281</c:v>
                </c:pt>
                <c:pt idx="120">
                  <c:v>2.685646</c:v>
                </c:pt>
                <c:pt idx="121">
                  <c:v>2.832595</c:v>
                </c:pt>
                <c:pt idx="122">
                  <c:v>0.635319</c:v>
                </c:pt>
                <c:pt idx="123">
                  <c:v>4.1713</c:v>
                </c:pt>
                <c:pt idx="124">
                  <c:v>4.004564</c:v>
                </c:pt>
                <c:pt idx="125">
                  <c:v>0</c:v>
                </c:pt>
                <c:pt idx="126">
                  <c:v>0.768612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'[Guangzhou site_NNDMN (Updated to 202012) summarized by MX_WZ_XW_LXJ.xlsx]Sheet2'!$AD$1</c:f>
              <c:strCache>
                <c:ptCount val="1"/>
                <c:pt idx="0">
                  <c:v>Wet+Dry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87318137211723"/>
                  <c:y val="-0.54169898534656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'[Guangzhou site_NNDMN (Updated to 202012) summarized by MX_WZ_XW_LXJ.xlsx]Sheet2'!$O$3:$O$130</c:f>
              <c:numCache>
                <c:formatCode>mmm\-yy</c:formatCode>
                <c:ptCount val="128"/>
                <c:pt idx="0">
                  <c:v>40299</c:v>
                </c:pt>
                <c:pt idx="1">
                  <c:v>40330</c:v>
                </c:pt>
                <c:pt idx="2">
                  <c:v>40360</c:v>
                </c:pt>
                <c:pt idx="3">
                  <c:v>40391</c:v>
                </c:pt>
                <c:pt idx="4">
                  <c:v>40422</c:v>
                </c:pt>
                <c:pt idx="5">
                  <c:v>40452</c:v>
                </c:pt>
                <c:pt idx="6">
                  <c:v>40483</c:v>
                </c:pt>
                <c:pt idx="7">
                  <c:v>40513</c:v>
                </c:pt>
                <c:pt idx="8">
                  <c:v>40544</c:v>
                </c:pt>
                <c:pt idx="9">
                  <c:v>40575</c:v>
                </c:pt>
                <c:pt idx="10">
                  <c:v>40603</c:v>
                </c:pt>
                <c:pt idx="11">
                  <c:v>40634</c:v>
                </c:pt>
                <c:pt idx="12">
                  <c:v>40664</c:v>
                </c:pt>
                <c:pt idx="13">
                  <c:v>40695</c:v>
                </c:pt>
                <c:pt idx="14">
                  <c:v>40725</c:v>
                </c:pt>
                <c:pt idx="15">
                  <c:v>40756</c:v>
                </c:pt>
                <c:pt idx="16">
                  <c:v>40787</c:v>
                </c:pt>
                <c:pt idx="17">
                  <c:v>40817</c:v>
                </c:pt>
                <c:pt idx="18">
                  <c:v>40848</c:v>
                </c:pt>
                <c:pt idx="19">
                  <c:v>40878</c:v>
                </c:pt>
                <c:pt idx="20">
                  <c:v>40909</c:v>
                </c:pt>
                <c:pt idx="21">
                  <c:v>40940</c:v>
                </c:pt>
                <c:pt idx="22">
                  <c:v>40969</c:v>
                </c:pt>
                <c:pt idx="23">
                  <c:v>41000</c:v>
                </c:pt>
                <c:pt idx="24">
                  <c:v>41030</c:v>
                </c:pt>
                <c:pt idx="25">
                  <c:v>41061</c:v>
                </c:pt>
                <c:pt idx="26">
                  <c:v>41091</c:v>
                </c:pt>
                <c:pt idx="27">
                  <c:v>41122</c:v>
                </c:pt>
                <c:pt idx="28">
                  <c:v>41153</c:v>
                </c:pt>
                <c:pt idx="29">
                  <c:v>41183</c:v>
                </c:pt>
                <c:pt idx="30">
                  <c:v>41214</c:v>
                </c:pt>
                <c:pt idx="31">
                  <c:v>41244</c:v>
                </c:pt>
                <c:pt idx="32">
                  <c:v>41275</c:v>
                </c:pt>
                <c:pt idx="33">
                  <c:v>41306</c:v>
                </c:pt>
                <c:pt idx="34">
                  <c:v>41334</c:v>
                </c:pt>
                <c:pt idx="35">
                  <c:v>41365</c:v>
                </c:pt>
                <c:pt idx="36">
                  <c:v>41395</c:v>
                </c:pt>
                <c:pt idx="37">
                  <c:v>41426</c:v>
                </c:pt>
                <c:pt idx="38">
                  <c:v>41456</c:v>
                </c:pt>
                <c:pt idx="39">
                  <c:v>41487</c:v>
                </c:pt>
                <c:pt idx="40">
                  <c:v>41518</c:v>
                </c:pt>
                <c:pt idx="41">
                  <c:v>41548</c:v>
                </c:pt>
                <c:pt idx="42">
                  <c:v>41579</c:v>
                </c:pt>
                <c:pt idx="43">
                  <c:v>41609</c:v>
                </c:pt>
                <c:pt idx="44">
                  <c:v>41640</c:v>
                </c:pt>
                <c:pt idx="45">
                  <c:v>41671</c:v>
                </c:pt>
                <c:pt idx="46">
                  <c:v>41699</c:v>
                </c:pt>
                <c:pt idx="47">
                  <c:v>41730</c:v>
                </c:pt>
                <c:pt idx="48">
                  <c:v>41760</c:v>
                </c:pt>
                <c:pt idx="49">
                  <c:v>41791</c:v>
                </c:pt>
                <c:pt idx="50">
                  <c:v>41821</c:v>
                </c:pt>
                <c:pt idx="51">
                  <c:v>41852</c:v>
                </c:pt>
                <c:pt idx="52">
                  <c:v>41883</c:v>
                </c:pt>
                <c:pt idx="53">
                  <c:v>41913</c:v>
                </c:pt>
                <c:pt idx="54">
                  <c:v>41944</c:v>
                </c:pt>
                <c:pt idx="55">
                  <c:v>41974</c:v>
                </c:pt>
                <c:pt idx="56">
                  <c:v>42005</c:v>
                </c:pt>
                <c:pt idx="57">
                  <c:v>42036</c:v>
                </c:pt>
                <c:pt idx="58">
                  <c:v>42064</c:v>
                </c:pt>
                <c:pt idx="59">
                  <c:v>42095</c:v>
                </c:pt>
                <c:pt idx="60">
                  <c:v>42125</c:v>
                </c:pt>
                <c:pt idx="61">
                  <c:v>42156</c:v>
                </c:pt>
                <c:pt idx="62">
                  <c:v>42186</c:v>
                </c:pt>
                <c:pt idx="63">
                  <c:v>42217</c:v>
                </c:pt>
                <c:pt idx="64">
                  <c:v>42248</c:v>
                </c:pt>
                <c:pt idx="65">
                  <c:v>42278</c:v>
                </c:pt>
                <c:pt idx="66">
                  <c:v>42309</c:v>
                </c:pt>
                <c:pt idx="67">
                  <c:v>42339</c:v>
                </c:pt>
                <c:pt idx="68">
                  <c:v>42370</c:v>
                </c:pt>
                <c:pt idx="69">
                  <c:v>42401</c:v>
                </c:pt>
                <c:pt idx="70">
                  <c:v>42430</c:v>
                </c:pt>
                <c:pt idx="71">
                  <c:v>42461</c:v>
                </c:pt>
                <c:pt idx="72">
                  <c:v>42491</c:v>
                </c:pt>
                <c:pt idx="73">
                  <c:v>42522</c:v>
                </c:pt>
                <c:pt idx="74">
                  <c:v>42552</c:v>
                </c:pt>
                <c:pt idx="75">
                  <c:v>42583</c:v>
                </c:pt>
                <c:pt idx="76">
                  <c:v>42614</c:v>
                </c:pt>
                <c:pt idx="77">
                  <c:v>42644</c:v>
                </c:pt>
                <c:pt idx="78">
                  <c:v>42675</c:v>
                </c:pt>
                <c:pt idx="79">
                  <c:v>42705</c:v>
                </c:pt>
                <c:pt idx="80">
                  <c:v>42736</c:v>
                </c:pt>
                <c:pt idx="81">
                  <c:v>42767</c:v>
                </c:pt>
                <c:pt idx="82">
                  <c:v>42795</c:v>
                </c:pt>
                <c:pt idx="83">
                  <c:v>42826</c:v>
                </c:pt>
                <c:pt idx="84">
                  <c:v>42856</c:v>
                </c:pt>
                <c:pt idx="85">
                  <c:v>42887</c:v>
                </c:pt>
                <c:pt idx="86">
                  <c:v>42917</c:v>
                </c:pt>
                <c:pt idx="87">
                  <c:v>42948</c:v>
                </c:pt>
                <c:pt idx="88">
                  <c:v>42979</c:v>
                </c:pt>
                <c:pt idx="89">
                  <c:v>43009</c:v>
                </c:pt>
                <c:pt idx="90">
                  <c:v>43040</c:v>
                </c:pt>
                <c:pt idx="91">
                  <c:v>43070</c:v>
                </c:pt>
                <c:pt idx="92">
                  <c:v>43115</c:v>
                </c:pt>
                <c:pt idx="93">
                  <c:v>43146</c:v>
                </c:pt>
                <c:pt idx="94">
                  <c:v>43174</c:v>
                </c:pt>
                <c:pt idx="95">
                  <c:v>43205</c:v>
                </c:pt>
                <c:pt idx="96">
                  <c:v>43235</c:v>
                </c:pt>
                <c:pt idx="97">
                  <c:v>43266</c:v>
                </c:pt>
                <c:pt idx="98">
                  <c:v>43296</c:v>
                </c:pt>
                <c:pt idx="99">
                  <c:v>43327</c:v>
                </c:pt>
                <c:pt idx="100">
                  <c:v>43358</c:v>
                </c:pt>
                <c:pt idx="101">
                  <c:v>43388</c:v>
                </c:pt>
                <c:pt idx="102">
                  <c:v>43419</c:v>
                </c:pt>
                <c:pt idx="103">
                  <c:v>43449</c:v>
                </c:pt>
                <c:pt idx="104">
                  <c:v>43480</c:v>
                </c:pt>
                <c:pt idx="105">
                  <c:v>43511</c:v>
                </c:pt>
                <c:pt idx="106">
                  <c:v>43539</c:v>
                </c:pt>
                <c:pt idx="107">
                  <c:v>43570</c:v>
                </c:pt>
                <c:pt idx="108">
                  <c:v>43600</c:v>
                </c:pt>
                <c:pt idx="109">
                  <c:v>43631</c:v>
                </c:pt>
                <c:pt idx="110">
                  <c:v>43661</c:v>
                </c:pt>
                <c:pt idx="111">
                  <c:v>43692</c:v>
                </c:pt>
                <c:pt idx="112">
                  <c:v>43723</c:v>
                </c:pt>
                <c:pt idx="113">
                  <c:v>43753</c:v>
                </c:pt>
                <c:pt idx="114">
                  <c:v>43784</c:v>
                </c:pt>
                <c:pt idx="115">
                  <c:v>43814</c:v>
                </c:pt>
                <c:pt idx="116">
                  <c:v>43845</c:v>
                </c:pt>
                <c:pt idx="117">
                  <c:v>43876</c:v>
                </c:pt>
                <c:pt idx="118">
                  <c:v>43905</c:v>
                </c:pt>
                <c:pt idx="119">
                  <c:v>43936</c:v>
                </c:pt>
                <c:pt idx="120">
                  <c:v>43966</c:v>
                </c:pt>
                <c:pt idx="121">
                  <c:v>43997</c:v>
                </c:pt>
                <c:pt idx="122">
                  <c:v>44027</c:v>
                </c:pt>
                <c:pt idx="123">
                  <c:v>44058</c:v>
                </c:pt>
                <c:pt idx="124">
                  <c:v>44089</c:v>
                </c:pt>
                <c:pt idx="125">
                  <c:v>44119</c:v>
                </c:pt>
                <c:pt idx="126">
                  <c:v>44150</c:v>
                </c:pt>
                <c:pt idx="127">
                  <c:v>44180</c:v>
                </c:pt>
              </c:numCache>
            </c:numRef>
          </c:xVal>
          <c:yVal>
            <c:numRef>
              <c:f>'[Guangzhou site_NNDMN (Updated to 202012) summarized by MX_WZ_XW_LXJ.xlsx]Sheet2'!$AD$3:$AD$130</c:f>
              <c:numCache>
                <c:formatCode>0.00_);[Red]\(0.00\)</c:formatCode>
                <c:ptCount val="128"/>
                <c:pt idx="0">
                  <c:v>4.82740866195071</c:v>
                </c:pt>
                <c:pt idx="1">
                  <c:v>5.93280595256372</c:v>
                </c:pt>
                <c:pt idx="2">
                  <c:v>3.82368906577118</c:v>
                </c:pt>
                <c:pt idx="3">
                  <c:v>3.42257156229044</c:v>
                </c:pt>
                <c:pt idx="4">
                  <c:v>4.60581674102571</c:v>
                </c:pt>
                <c:pt idx="5">
                  <c:v>2.38079707344065</c:v>
                </c:pt>
                <c:pt idx="6">
                  <c:v>2.29252378360663</c:v>
                </c:pt>
                <c:pt idx="7">
                  <c:v>2.75081496499833</c:v>
                </c:pt>
                <c:pt idx="8">
                  <c:v>3.83945340203804</c:v>
                </c:pt>
                <c:pt idx="9">
                  <c:v>2.15023045453257</c:v>
                </c:pt>
                <c:pt idx="10">
                  <c:v>4.55712148044294</c:v>
                </c:pt>
                <c:pt idx="11">
                  <c:v>3.16663004264099</c:v>
                </c:pt>
                <c:pt idx="12">
                  <c:v>3.33147590532562</c:v>
                </c:pt>
                <c:pt idx="13">
                  <c:v>4.5396715436426</c:v>
                </c:pt>
                <c:pt idx="14">
                  <c:v>4.032144406487</c:v>
                </c:pt>
                <c:pt idx="15">
                  <c:v>3.22265676886038</c:v>
                </c:pt>
                <c:pt idx="16">
                  <c:v>2.55583059633817</c:v>
                </c:pt>
                <c:pt idx="17">
                  <c:v>2.46826754311792</c:v>
                </c:pt>
                <c:pt idx="18">
                  <c:v>4.61516521707843</c:v>
                </c:pt>
                <c:pt idx="19">
                  <c:v>1.5618821778872</c:v>
                </c:pt>
                <c:pt idx="20">
                  <c:v>1.10034118945511</c:v>
                </c:pt>
                <c:pt idx="21">
                  <c:v>3.34192824906301</c:v>
                </c:pt>
                <c:pt idx="22">
                  <c:v>3.55085507121338</c:v>
                </c:pt>
                <c:pt idx="23">
                  <c:v>6.09887311831446</c:v>
                </c:pt>
                <c:pt idx="24">
                  <c:v>6.69719710150293</c:v>
                </c:pt>
                <c:pt idx="25">
                  <c:v>5.00638516288837</c:v>
                </c:pt>
                <c:pt idx="26">
                  <c:v>5.63988277796638</c:v>
                </c:pt>
                <c:pt idx="27">
                  <c:v>5.52152242959639</c:v>
                </c:pt>
                <c:pt idx="28">
                  <c:v>4.12732194308419</c:v>
                </c:pt>
                <c:pt idx="29">
                  <c:v>3.22093423657573</c:v>
                </c:pt>
                <c:pt idx="30">
                  <c:v>4.65878791789325</c:v>
                </c:pt>
                <c:pt idx="31">
                  <c:v>1.45778896857948</c:v>
                </c:pt>
                <c:pt idx="32">
                  <c:v>2.16086962229788</c:v>
                </c:pt>
                <c:pt idx="33">
                  <c:v>2.31510502354105</c:v>
                </c:pt>
                <c:pt idx="34">
                  <c:v>1.64352690699104</c:v>
                </c:pt>
                <c:pt idx="35">
                  <c:v>7.70475445461107</c:v>
                </c:pt>
                <c:pt idx="36">
                  <c:v>4.35420383865509</c:v>
                </c:pt>
                <c:pt idx="37">
                  <c:v>4.98857871796801</c:v>
                </c:pt>
                <c:pt idx="38">
                  <c:v>5.60801349805353</c:v>
                </c:pt>
                <c:pt idx="39">
                  <c:v>7.41150812006623</c:v>
                </c:pt>
                <c:pt idx="40">
                  <c:v>4.78879991490911</c:v>
                </c:pt>
                <c:pt idx="41">
                  <c:v>2.53010539001671</c:v>
                </c:pt>
                <c:pt idx="42">
                  <c:v>4.57783802101203</c:v>
                </c:pt>
                <c:pt idx="43">
                  <c:v>2.52945078286534</c:v>
                </c:pt>
                <c:pt idx="44">
                  <c:v>1.36629538958694</c:v>
                </c:pt>
                <c:pt idx="45">
                  <c:v>1.18171157819635</c:v>
                </c:pt>
                <c:pt idx="46">
                  <c:v>4.90663439917858</c:v>
                </c:pt>
                <c:pt idx="47">
                  <c:v>4.11142785188675</c:v>
                </c:pt>
                <c:pt idx="48">
                  <c:v>4.84157345232382</c:v>
                </c:pt>
                <c:pt idx="49">
                  <c:v>5.95591912278278</c:v>
                </c:pt>
                <c:pt idx="50">
                  <c:v>5.14214454897962</c:v>
                </c:pt>
                <c:pt idx="51">
                  <c:v>6.71838966064351</c:v>
                </c:pt>
                <c:pt idx="52">
                  <c:v>3.02855929608723</c:v>
                </c:pt>
                <c:pt idx="53">
                  <c:v>0.760957271659907</c:v>
                </c:pt>
                <c:pt idx="54">
                  <c:v>1.7365518</c:v>
                </c:pt>
                <c:pt idx="55">
                  <c:v>2.616529424</c:v>
                </c:pt>
                <c:pt idx="56">
                  <c:v>1.89424061924455</c:v>
                </c:pt>
                <c:pt idx="57">
                  <c:v>1.67077810244158</c:v>
                </c:pt>
                <c:pt idx="58">
                  <c:v>2.71796356079773</c:v>
                </c:pt>
                <c:pt idx="59">
                  <c:v>3.02622609366909</c:v>
                </c:pt>
                <c:pt idx="60">
                  <c:v>5.4982576418337</c:v>
                </c:pt>
                <c:pt idx="61">
                  <c:v>4.77469001367145</c:v>
                </c:pt>
                <c:pt idx="62">
                  <c:v>3.88192993723581</c:v>
                </c:pt>
                <c:pt idx="63">
                  <c:v>4.30518326091219</c:v>
                </c:pt>
                <c:pt idx="64">
                  <c:v>3.5756847235986</c:v>
                </c:pt>
                <c:pt idx="65">
                  <c:v>3.05762575056807</c:v>
                </c:pt>
                <c:pt idx="66">
                  <c:v>3.63430041088934</c:v>
                </c:pt>
                <c:pt idx="67">
                  <c:v>2.25107801014588</c:v>
                </c:pt>
                <c:pt idx="68">
                  <c:v>2.90555222858583</c:v>
                </c:pt>
                <c:pt idx="69">
                  <c:v>1.00777736893097</c:v>
                </c:pt>
                <c:pt idx="70">
                  <c:v>3.60128357974827</c:v>
                </c:pt>
                <c:pt idx="71">
                  <c:v>10.9232089408575</c:v>
                </c:pt>
                <c:pt idx="72">
                  <c:v>4.60471086110077</c:v>
                </c:pt>
                <c:pt idx="73">
                  <c:v>5.5342739081412</c:v>
                </c:pt>
                <c:pt idx="74">
                  <c:v>4.11151276970879</c:v>
                </c:pt>
                <c:pt idx="75">
                  <c:v>7.16096920540102</c:v>
                </c:pt>
                <c:pt idx="76">
                  <c:v>7.58439558516618</c:v>
                </c:pt>
                <c:pt idx="77">
                  <c:v>1.9999084999039</c:v>
                </c:pt>
                <c:pt idx="78">
                  <c:v>3.85638371536465</c:v>
                </c:pt>
                <c:pt idx="79">
                  <c:v>2.72689943902307</c:v>
                </c:pt>
                <c:pt idx="80">
                  <c:v>2.19435400658081</c:v>
                </c:pt>
                <c:pt idx="81">
                  <c:v>2.82062869934666</c:v>
                </c:pt>
                <c:pt idx="82">
                  <c:v>3.92617789304591</c:v>
                </c:pt>
                <c:pt idx="83">
                  <c:v>5.08609709371166</c:v>
                </c:pt>
                <c:pt idx="84">
                  <c:v>6.50229370492883</c:v>
                </c:pt>
                <c:pt idx="85">
                  <c:v>7.5364362748912</c:v>
                </c:pt>
                <c:pt idx="86">
                  <c:v>5.44906612855273</c:v>
                </c:pt>
                <c:pt idx="87">
                  <c:v>6.87340271455081</c:v>
                </c:pt>
                <c:pt idx="88">
                  <c:v>4.0728769743294</c:v>
                </c:pt>
                <c:pt idx="89">
                  <c:v>6.74426345002821</c:v>
                </c:pt>
                <c:pt idx="90">
                  <c:v>2.27909331812846</c:v>
                </c:pt>
                <c:pt idx="91">
                  <c:v>1.54664503967481</c:v>
                </c:pt>
                <c:pt idx="92">
                  <c:v>2.5274086515768</c:v>
                </c:pt>
                <c:pt idx="93">
                  <c:v>1.52617088207518</c:v>
                </c:pt>
                <c:pt idx="94">
                  <c:v>2.69142726766558</c:v>
                </c:pt>
                <c:pt idx="95">
                  <c:v>3.07182233513975</c:v>
                </c:pt>
                <c:pt idx="96">
                  <c:v>5.52371576766854</c:v>
                </c:pt>
                <c:pt idx="97">
                  <c:v>2.32609428636678</c:v>
                </c:pt>
                <c:pt idx="98">
                  <c:v>7.10545501043977</c:v>
                </c:pt>
                <c:pt idx="99">
                  <c:v>4.6172720941058</c:v>
                </c:pt>
                <c:pt idx="100">
                  <c:v>3.30238330071319</c:v>
                </c:pt>
                <c:pt idx="101">
                  <c:v>2.98022028442024</c:v>
                </c:pt>
                <c:pt idx="102">
                  <c:v>2.82976996160427</c:v>
                </c:pt>
                <c:pt idx="103">
                  <c:v>2.48358486804182</c:v>
                </c:pt>
                <c:pt idx="104">
                  <c:v>1.60234173517672</c:v>
                </c:pt>
                <c:pt idx="105">
                  <c:v>3.2338922673905</c:v>
                </c:pt>
                <c:pt idx="106">
                  <c:v>3.49673517592736</c:v>
                </c:pt>
                <c:pt idx="107">
                  <c:v>6.78440199337465</c:v>
                </c:pt>
                <c:pt idx="108">
                  <c:v>6.17544604060391</c:v>
                </c:pt>
                <c:pt idx="109">
                  <c:v>3.54380324572457</c:v>
                </c:pt>
                <c:pt idx="110">
                  <c:v>3.62221189003708</c:v>
                </c:pt>
                <c:pt idx="111">
                  <c:v>7.73775188993814</c:v>
                </c:pt>
                <c:pt idx="112">
                  <c:v>5.48349626630423</c:v>
                </c:pt>
                <c:pt idx="113">
                  <c:v>3.50231285887299</c:v>
                </c:pt>
                <c:pt idx="114">
                  <c:v>1.6795848340164</c:v>
                </c:pt>
                <c:pt idx="115">
                  <c:v>2.20186156706185</c:v>
                </c:pt>
                <c:pt idx="116">
                  <c:v>0.917598986037361</c:v>
                </c:pt>
                <c:pt idx="117">
                  <c:v>0.891340007076493</c:v>
                </c:pt>
                <c:pt idx="118">
                  <c:v>0</c:v>
                </c:pt>
                <c:pt idx="119">
                  <c:v>0</c:v>
                </c:pt>
                <c:pt idx="120">
                  <c:v>4.51662424423034</c:v>
                </c:pt>
                <c:pt idx="121">
                  <c:v>4.1696051946431</c:v>
                </c:pt>
                <c:pt idx="122">
                  <c:v>2.06908782404752</c:v>
                </c:pt>
                <c:pt idx="123">
                  <c:v>6.36405566746284</c:v>
                </c:pt>
                <c:pt idx="124">
                  <c:v>5.4368507037209</c:v>
                </c:pt>
                <c:pt idx="125">
                  <c:v>1.06783583520676</c:v>
                </c:pt>
                <c:pt idx="126">
                  <c:v>0.768612</c:v>
                </c:pt>
                <c:pt idx="127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6881583"/>
        <c:axId val="88618454"/>
      </c:scatterChart>
      <c:valAx>
        <c:axId val="296881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8618454"/>
        <c:crosses val="autoZero"/>
        <c:crossBetween val="midCat"/>
      </c:valAx>
      <c:valAx>
        <c:axId val="8861845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68815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F6952-DCC1-FA4D-AA0D-421223F6DA3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B40C9-A5BA-E849-ACC6-608C139FC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Grouped by land-use type, the annual average dry deposition (1.9–16.6 kg N ha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yr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for NH</a:t>
            </a:r>
            <a:r>
              <a:rPr lang="en-US" altLang="zh-CN" b="0" i="0" baseline="-25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3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0.2–16.0 kg N ha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yr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for HNO</a:t>
            </a:r>
            <a:r>
              <a:rPr lang="en-US" altLang="zh-CN" b="0" i="0" baseline="-25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3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0.2–9.5 kg N ha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yr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for NO</a:t>
            </a:r>
            <a:r>
              <a:rPr lang="en-US" altLang="zh-CN" b="0" i="0" baseline="-25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0.1–11.8 kg N ha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yr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for particulate NH</a:t>
            </a:r>
            <a:r>
              <a:rPr lang="en-US" altLang="zh-CN" b="0" i="0" baseline="-25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4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+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and 0.2–4.1 kg N ha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yr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for particulate NO</a:t>
            </a:r>
            <a:r>
              <a:rPr lang="en-US" altLang="zh-CN" b="0" i="0" baseline="-25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3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) and bulk deposition (2.7–18.9 kg N ha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yr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for NH</a:t>
            </a:r>
            <a:r>
              <a:rPr lang="en-US" altLang="zh-CN" b="0" i="0" baseline="-25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4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+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-N, and 1.5–17.4 kg N ha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yr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−1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for NO</a:t>
            </a:r>
            <a:r>
              <a:rPr lang="en-US" altLang="zh-CN" b="0" i="0" baseline="-25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3</a:t>
            </a:r>
            <a:r>
              <a:rPr lang="en-US" altLang="zh-CN" b="0" i="0" baseline="300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−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-N) 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B40C9-A5BA-E849-ACC6-608C139FC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monitoring.eanet.asia</a:t>
            </a:r>
            <a:r>
              <a:rPr kumimoji="1" lang="en-US" altLang="zh-CN" dirty="0"/>
              <a:t>/document/public/index</a:t>
            </a:r>
            <a:endParaRPr kumimoji="1" lang="en-US" altLang="zh-CN" dirty="0"/>
          </a:p>
          <a:p>
            <a:r>
              <a:rPr lang="en-US" altLang="zh-CN" dirty="0"/>
              <a:t>Correlation coefficient (r): -0.40363006250617633 P-value: 9.14057587989423e-12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B40C9-A5BA-E849-ACC6-608C139FC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相较</a:t>
            </a:r>
            <a:r>
              <a:rPr kumimoji="1" lang="en-US" altLang="zh-CN" dirty="0"/>
              <a:t>2011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14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15</a:t>
            </a:r>
            <a:r>
              <a:rPr kumimoji="1" lang="zh-CN" altLang="en-US" dirty="0"/>
              <a:t>年一月份</a:t>
            </a:r>
            <a:r>
              <a:rPr kumimoji="1" lang="en-US" altLang="zh-CN" dirty="0"/>
              <a:t>dry deposition</a:t>
            </a:r>
            <a:r>
              <a:rPr kumimoji="1" lang="zh-CN" altLang="en-US" dirty="0"/>
              <a:t>更大</a:t>
            </a:r>
            <a:endParaRPr kumimoji="1" lang="en-US" altLang="zh-CN" dirty="0"/>
          </a:p>
          <a:p>
            <a:r>
              <a:rPr kumimoji="1" lang="en-US" altLang="zh-CN" dirty="0"/>
              <a:t>Generally bulk_NO3 &gt; bulk_NH4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B40C9-A5BA-E849-ACC6-608C139FC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monitoring.eanet.asia</a:t>
            </a:r>
            <a:r>
              <a:rPr kumimoji="1" lang="en-US" altLang="zh-CN" dirty="0"/>
              <a:t>/document/public/index</a:t>
            </a:r>
            <a:endParaRPr kumimoji="1" lang="en-US" altLang="zh-CN" dirty="0"/>
          </a:p>
          <a:p>
            <a:r>
              <a:rPr lang="en-US" altLang="zh-CN" dirty="0"/>
              <a:t>Correlation coefficient (r): -0.40363006250617633 P-value: 9.14057587989423e-12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B40C9-A5BA-E849-ACC6-608C139FC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 significant seasonal trend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B40C9-A5BA-E849-ACC6-608C139FC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Dry Deposition / kg N ha-1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56BE72-118D-0C41-BC9D-DD6DFC6359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FDAA5-B516-A342-A1AD-7E92D27F18A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.png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chart" Target="../charts/chart7.xml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0" Type="http://schemas.openxmlformats.org/officeDocument/2006/relationships/notesSlide" Target="../notesSlides/notesSlide6.xml"/><Relationship Id="rId1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tags" Target="../tags/tag9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chart" Target="../charts/chart9.xml"/><Relationship Id="rId1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chart" Target="../charts/char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chart" Target="../charts/chart12.xml"/><Relationship Id="rId1" Type="http://schemas.openxmlformats.org/officeDocument/2006/relationships/chart" Target="../charts/chart1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tags" Target="../tags/tag4.xml"/><Relationship Id="rId3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+mn-lt"/>
              </a:rPr>
              <a:t>May 2010 – Dec. 2015</a:t>
            </a:r>
            <a:endParaRPr kumimoji="1" lang="zh-CN" altLang="en-US" sz="24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01083"/>
            <a:ext cx="4098006" cy="34917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231" y="3001082"/>
            <a:ext cx="4520615" cy="37847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96" y="2886413"/>
            <a:ext cx="4394458" cy="37847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61" y="1512917"/>
            <a:ext cx="7277100" cy="508000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40555" y="252730"/>
            <a:ext cx="2447925" cy="9429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14020" y="2021205"/>
            <a:ext cx="6332220" cy="2023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monthly mean data</a:t>
            </a:r>
            <a:endParaRPr lang="en-US" altLang="zh-CN"/>
          </a:p>
          <a:p>
            <a:r>
              <a:rPr lang="en-US" altLang="zh-CN"/>
              <a:t>precipitation amount; concentration; dry deposition fluxes for </a:t>
            </a:r>
            <a:endParaRPr lang="en-US" altLang="zh-CN"/>
          </a:p>
          <a:p>
            <a:r>
              <a:rPr lang="en-US" altLang="zh-CN"/>
              <a:t>gaseous NH3, NO2, HNO3</a:t>
            </a:r>
            <a:endParaRPr lang="en-US" altLang="zh-CN"/>
          </a:p>
          <a:p>
            <a:r>
              <a:rPr lang="en-US" altLang="zh-CN"/>
              <a:t>particulate NH4+, NO3-</a:t>
            </a:r>
            <a:endParaRPr lang="en-US" altLang="zh-CN"/>
          </a:p>
        </p:txBody>
      </p:sp>
      <p:pic>
        <p:nvPicPr>
          <p:cNvPr id="8" name="内容占位符 7" descr="文本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39000" y="6350"/>
            <a:ext cx="4953000" cy="14852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Deleted</a:t>
            </a:r>
            <a:endParaRPr kumimoji="1" lang="en-US" altLang="zh-CN" dirty="0"/>
          </a:p>
          <a:p>
            <a:r>
              <a:rPr kumimoji="1" lang="en-US" altLang="zh-CN" dirty="0"/>
              <a:t>2017-06,2017-08,2017-09</a:t>
            </a:r>
            <a:endParaRPr kumimoji="1" lang="en-US" altLang="zh-CN" dirty="0"/>
          </a:p>
          <a:p>
            <a:r>
              <a:rPr kumimoji="1" lang="en-US" altLang="zh-CN" dirty="0"/>
              <a:t>2018-072018-08</a:t>
            </a:r>
            <a:endParaRPr kumimoji="1" lang="en-US" altLang="zh-CN" dirty="0"/>
          </a:p>
          <a:p>
            <a:r>
              <a:rPr kumimoji="1" lang="en-US" altLang="zh-CN" dirty="0"/>
              <a:t>2019-08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100" y="558800"/>
            <a:ext cx="4584700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3482975"/>
            <a:ext cx="45847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3981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Oct-Mar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214" y="3867944"/>
            <a:ext cx="4584700" cy="270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0" y="766763"/>
            <a:ext cx="4584700" cy="270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3005"/>
            <a:ext cx="4584700" cy="270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58105"/>
            <a:ext cx="45847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8665" y="72390"/>
            <a:ext cx="10515600" cy="1325563"/>
          </a:xfrm>
        </p:spPr>
        <p:txBody>
          <a:bodyPr/>
          <a:lstStyle/>
          <a:p>
            <a:r>
              <a:rPr lang="zh-CN" altLang="en-US"/>
              <a:t>monthly dry deposition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图表 4"/>
          <p:cNvGraphicFramePr/>
          <p:nvPr>
            <p:custDataLst>
              <p:tags r:id="rId5"/>
            </p:custDataLst>
          </p:nvPr>
        </p:nvGraphicFramePr>
        <p:xfrm>
          <a:off x="1212850" y="3862705"/>
          <a:ext cx="4992370" cy="2842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图表 3"/>
          <p:cNvGraphicFramePr/>
          <p:nvPr>
            <p:custDataLst>
              <p:tags r:id="rId6"/>
            </p:custDataLst>
          </p:nvPr>
        </p:nvGraphicFramePr>
        <p:xfrm>
          <a:off x="6356350" y="1020445"/>
          <a:ext cx="4541520" cy="2842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/>
          <p:nvPr>
            <p:custDataLst>
              <p:tags r:id="rId7"/>
            </p:custDataLst>
          </p:nvPr>
        </p:nvGraphicFramePr>
        <p:xfrm>
          <a:off x="1212533" y="1020128"/>
          <a:ext cx="4993005" cy="284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/>
          <p:nvPr>
            <p:custDataLst>
              <p:tags r:id="rId8"/>
            </p:custDataLst>
          </p:nvPr>
        </p:nvGraphicFramePr>
        <p:xfrm>
          <a:off x="6356350" y="3862705"/>
          <a:ext cx="4541520" cy="2842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045" y="12700"/>
            <a:ext cx="10515600" cy="1325563"/>
          </a:xfrm>
        </p:spPr>
        <p:txBody>
          <a:bodyPr/>
          <a:lstStyle/>
          <a:p>
            <a:r>
              <a:rPr kumimoji="1" lang="en-US" altLang="zh-CN"/>
              <a:t>April-Sept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4034155"/>
            <a:ext cx="4126865" cy="2435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338823"/>
            <a:ext cx="4584700" cy="2705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4058920"/>
            <a:ext cx="4139565" cy="24358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59350" y="1223645"/>
            <a:ext cx="4697730" cy="2810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155" y="4058920"/>
            <a:ext cx="4143375" cy="2451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2301" y="2723401"/>
            <a:ext cx="5191499" cy="31062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26" y="2793812"/>
            <a:ext cx="4918939" cy="28942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36" y="88712"/>
            <a:ext cx="48641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838200" y="103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/>
              <a:t>Oct-Mar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088465"/>
            <a:ext cx="4584700" cy="271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71" y="3867944"/>
            <a:ext cx="4597400" cy="270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" y="2515394"/>
            <a:ext cx="45974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wet-deposition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1290"/>
            <a:ext cx="10515600" cy="4351338"/>
          </a:xfrm>
        </p:spPr>
        <p:txBody>
          <a:bodyPr/>
          <a:lstStyle/>
          <a:p>
            <a:r>
              <a:rPr lang="en-US" altLang="zh-CN"/>
              <a:t>increase in tot wet deposition, </a:t>
            </a:r>
            <a:endParaRPr lang="en-US" altLang="zh-CN"/>
          </a:p>
          <a:p>
            <a:r>
              <a:rPr lang="en-US" altLang="zh-CN"/>
              <a:t>decrease in tot wet+dry deposition</a:t>
            </a:r>
            <a:endParaRPr lang="en-US" altLang="zh-CN"/>
          </a:p>
        </p:txBody>
      </p:sp>
      <p:graphicFrame>
        <p:nvGraphicFramePr>
          <p:cNvPr id="7" name="图表 6"/>
          <p:cNvGraphicFramePr/>
          <p:nvPr>
            <p:custDataLst>
              <p:tags r:id="rId3"/>
            </p:custDataLst>
          </p:nvPr>
        </p:nvGraphicFramePr>
        <p:xfrm>
          <a:off x="231140" y="2626995"/>
          <a:ext cx="6118225" cy="3436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图表 3"/>
          <p:cNvGraphicFramePr/>
          <p:nvPr>
            <p:custDataLst>
              <p:tags r:id="rId4"/>
            </p:custDataLst>
          </p:nvPr>
        </p:nvGraphicFramePr>
        <p:xfrm>
          <a:off x="6349365" y="2476500"/>
          <a:ext cx="5669280" cy="3700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511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April-Sept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681566"/>
            <a:ext cx="5429655" cy="3194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52" y="2681566"/>
            <a:ext cx="5414656" cy="31947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46666" y="2011634"/>
            <a:ext cx="327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Oct-Mar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annual atmospheric concentration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8262620" cy="4351655"/>
          </a:xfrm>
        </p:spPr>
        <p:txBody>
          <a:bodyPr/>
          <a:lstStyle/>
          <a:p>
            <a:r>
              <a:rPr lang="en-US" altLang="zh-CN"/>
              <a:t>increased concentration of NH3 and NH4+</a:t>
            </a:r>
            <a:endParaRPr lang="en-US" altLang="zh-CN"/>
          </a:p>
        </p:txBody>
      </p:sp>
      <p:graphicFrame>
        <p:nvGraphicFramePr>
          <p:cNvPr id="5" name="图表 4"/>
          <p:cNvGraphicFramePr/>
          <p:nvPr>
            <p:custDataLst>
              <p:tags r:id="rId2"/>
            </p:custDataLst>
          </p:nvPr>
        </p:nvGraphicFramePr>
        <p:xfrm>
          <a:off x="2000568" y="2835910"/>
          <a:ext cx="7865745" cy="3341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1830" y="311785"/>
            <a:ext cx="6365240" cy="3246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30" y="3557905"/>
            <a:ext cx="6408420" cy="326898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39115" y="446405"/>
            <a:ext cx="10515600" cy="6263640"/>
          </a:xfrm>
        </p:spPr>
        <p:txBody>
          <a:bodyPr>
            <a:normAutofit fontScale="77500" lnSpcReduction="10000"/>
          </a:bodyPr>
          <a:lstStyle/>
          <a:p>
            <a:r>
              <a:rPr lang="en-US" altLang="zh-CN"/>
              <a:t>HNO3:</a:t>
            </a:r>
            <a:endParaRPr lang="en-US" altLang="zh-CN"/>
          </a:p>
          <a:p>
            <a:r>
              <a:rPr lang="en-US" altLang="zh-CN"/>
              <a:t>high value in May, June, low fluxes in Dec, Jan, Feb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NH3:</a:t>
            </a:r>
            <a:endParaRPr lang="en-US" altLang="zh-CN">
              <a:latin typeface="等线 (正文)" charset="0"/>
              <a:cs typeface="等线 (正文)" charset="0"/>
            </a:endParaRPr>
          </a:p>
          <a:p>
            <a:r>
              <a:rPr lang="en-US" altLang="zh-CN">
                <a:latin typeface="等线 (正文)" charset="0"/>
                <a:cs typeface="等线 (正文)" charset="0"/>
              </a:rPr>
              <a:t>larges fluxes in Aug, low fluxes in Dec, Jan</a:t>
            </a:r>
            <a:endParaRPr lang="en-US" altLang="zh-CN">
              <a:latin typeface="等线 (正文)" charset="0"/>
              <a:cs typeface="等线 (正文)" charset="0"/>
            </a:endParaRPr>
          </a:p>
          <a:p>
            <a:endParaRPr lang="en-US" altLang="zh-CN">
              <a:latin typeface="等线 (正文)" charset="0"/>
              <a:cs typeface="等线 (正文)" charset="0"/>
            </a:endParaRPr>
          </a:p>
          <a:p>
            <a:r>
              <a:rPr lang="en-US" altLang="zh-CN">
                <a:latin typeface="等线 (正文)" charset="0"/>
                <a:cs typeface="等线 (正文)" charset="0"/>
              </a:rPr>
              <a:t>NO2:</a:t>
            </a:r>
            <a:endParaRPr lang="en-US" altLang="zh-CN">
              <a:latin typeface="等线 (正文)" charset="0"/>
              <a:cs typeface="等线 (正文)" charset="0"/>
            </a:endParaRPr>
          </a:p>
          <a:p>
            <a:r>
              <a:rPr lang="en-US" altLang="zh-CN">
                <a:latin typeface="等线 (正文)" charset="0"/>
                <a:cs typeface="等线 (正文)" charset="0"/>
              </a:rPr>
              <a:t>high in Aug, Sept, Oct, (Nov)m low in (Dec), Jan, Feb</a:t>
            </a:r>
            <a:endParaRPr lang="en-US" altLang="zh-CN">
              <a:latin typeface="等线 (正文)" charset="0"/>
              <a:cs typeface="等线 (正文)" charset="0"/>
            </a:endParaRPr>
          </a:p>
          <a:p>
            <a:endParaRPr lang="en-US" altLang="zh-CN">
              <a:latin typeface="等线 (正文)" charset="0"/>
              <a:cs typeface="等线 (正文)" charset="0"/>
            </a:endParaRPr>
          </a:p>
          <a:p>
            <a:r>
              <a:rPr lang="en-US" altLang="zh-CN">
                <a:latin typeface="等线 (正文)" charset="0"/>
                <a:cs typeface="等线 (正文)" charset="0"/>
              </a:rPr>
              <a:t>NH4+:</a:t>
            </a:r>
            <a:endParaRPr lang="en-US" altLang="zh-CN">
              <a:latin typeface="等线 (正文)" charset="0"/>
              <a:cs typeface="等线 (正文)" charset="0"/>
            </a:endParaRPr>
          </a:p>
          <a:p>
            <a:r>
              <a:rPr lang="en-US" altLang="zh-CN">
                <a:latin typeface="等线 (正文)" charset="0"/>
                <a:cs typeface="等线 (正文)" charset="0"/>
              </a:rPr>
              <a:t>a bit random</a:t>
            </a:r>
            <a:endParaRPr lang="en-US" altLang="zh-CN">
              <a:latin typeface="等线 (正文)" charset="0"/>
              <a:cs typeface="等线 (正文)" charset="0"/>
            </a:endParaRPr>
          </a:p>
          <a:p>
            <a:r>
              <a:rPr lang="en-US" altLang="zh-CN">
                <a:latin typeface="等线 (正文)" charset="0"/>
                <a:cs typeface="等线 (正文)" charset="0"/>
              </a:rPr>
              <a:t>high in Feb, Mar, Apr, low in Jun, July, (Sept, May)</a:t>
            </a:r>
            <a:endParaRPr lang="en-US" altLang="zh-CN">
              <a:latin typeface="等线 (正文)" charset="0"/>
              <a:cs typeface="等线 (正文)" charset="0"/>
            </a:endParaRPr>
          </a:p>
          <a:p>
            <a:endParaRPr lang="en-US" altLang="zh-CN">
              <a:latin typeface="等线 (正文)" charset="0"/>
              <a:cs typeface="等线 (正文)" charset="0"/>
            </a:endParaRPr>
          </a:p>
          <a:p>
            <a:r>
              <a:rPr lang="en-US" altLang="zh-CN">
                <a:latin typeface="等线 (正文)" charset="0"/>
                <a:cs typeface="等线 (正文)" charset="0"/>
              </a:rPr>
              <a:t>NO3-:</a:t>
            </a:r>
            <a:endParaRPr lang="en-US" altLang="zh-CN">
              <a:latin typeface="等线 (正文)" charset="0"/>
              <a:cs typeface="等线 (正文)" charset="0"/>
            </a:endParaRPr>
          </a:p>
          <a:p>
            <a:r>
              <a:rPr lang="en-US" altLang="zh-CN">
                <a:latin typeface="等线 (正文)" charset="0"/>
                <a:cs typeface="等线 (正文)" charset="0"/>
              </a:rPr>
              <a:t>high in Mar, Apr. (Jan, Feb), low in June, July (Sept, Oct)</a:t>
            </a:r>
            <a:endParaRPr lang="en-US" altLang="zh-CN">
              <a:latin typeface="等线 (正文)" charset="0"/>
              <a:cs typeface="等线 (正文)" charset="0"/>
            </a:endParaRPr>
          </a:p>
          <a:p>
            <a:endParaRPr lang="en-US" altLang="zh-CN">
              <a:latin typeface="等线 (正文)" charset="0"/>
              <a:cs typeface="等线 (正文)" charset="0"/>
            </a:endParaRPr>
          </a:p>
          <a:p>
            <a:endParaRPr lang="en-US" altLang="zh-CN">
              <a:latin typeface="等线 (正文)" charset="0"/>
              <a:cs typeface="等线 (正文)" charset="0"/>
            </a:endParaRPr>
          </a:p>
          <a:p>
            <a:endParaRPr lang="en-US" altLang="zh-CN">
              <a:latin typeface="等线 (正文)" charset="0"/>
              <a:cs typeface="等线 (正文)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annual dry deposition sum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increased dry deposition of NH3 and NH4+</a:t>
            </a:r>
            <a:endParaRPr lang="en-US" altLang="zh-CN"/>
          </a:p>
          <a:p>
            <a:endParaRPr lang="zh-CN" altLang="en-US"/>
          </a:p>
        </p:txBody>
      </p:sp>
      <p:graphicFrame>
        <p:nvGraphicFramePr>
          <p:cNvPr id="5" name="图表 4"/>
          <p:cNvGraphicFramePr/>
          <p:nvPr>
            <p:custDataLst>
              <p:tags r:id="rId3"/>
            </p:custDataLst>
          </p:nvPr>
        </p:nvGraphicFramePr>
        <p:xfrm>
          <a:off x="498158" y="3112135"/>
          <a:ext cx="6078855" cy="2917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>
            <p:custDataLst>
              <p:tags r:id="rId4"/>
            </p:custDataLst>
          </p:nvPr>
        </p:nvGraphicFramePr>
        <p:xfrm>
          <a:off x="6735445" y="3112135"/>
          <a:ext cx="4703445" cy="2916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40" y="1656715"/>
            <a:ext cx="10515600" cy="4351338"/>
          </a:xfrm>
        </p:spPr>
        <p:txBody>
          <a:bodyPr/>
          <a:lstStyle/>
          <a:p>
            <a:r>
              <a:rPr lang="zh-CN" altLang="en-US"/>
              <a:t>decreased NH4+ wet deposition; </a:t>
            </a:r>
            <a:endParaRPr lang="zh-CN" altLang="en-US"/>
          </a:p>
          <a:p>
            <a:r>
              <a:rPr lang="zh-CN" altLang="en-US"/>
              <a:t>increased total wet deposition</a:t>
            </a:r>
            <a:endParaRPr lang="zh-CN" altLang="en-US"/>
          </a:p>
        </p:txBody>
      </p:sp>
      <p:graphicFrame>
        <p:nvGraphicFramePr>
          <p:cNvPr id="4" name="图表 3"/>
          <p:cNvGraphicFramePr/>
          <p:nvPr>
            <p:custDataLst>
              <p:tags r:id="rId4"/>
            </p:custDataLst>
          </p:nvPr>
        </p:nvGraphicFramePr>
        <p:xfrm>
          <a:off x="116840" y="3223260"/>
          <a:ext cx="6450330" cy="308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图表 4"/>
          <p:cNvGraphicFramePr/>
          <p:nvPr>
            <p:custDataLst>
              <p:tags r:id="rId5"/>
            </p:custDataLst>
          </p:nvPr>
        </p:nvGraphicFramePr>
        <p:xfrm>
          <a:off x="6235065" y="0"/>
          <a:ext cx="5920740" cy="3594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/>
          <p:nvPr>
            <p:custDataLst>
              <p:tags r:id="rId6"/>
            </p:custDataLst>
          </p:nvPr>
        </p:nvGraphicFramePr>
        <p:xfrm>
          <a:off x="6511290" y="3078480"/>
          <a:ext cx="5644515" cy="368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内容占位符 6" descr="图片包含 图示&#10;&#10;描述已自动生成"/>
          <p:cNvPicPr>
            <a:picLocks noGrp="1"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729595" y="0"/>
            <a:ext cx="1426210" cy="624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 descr="表格&#10;&#10;描述已自动生成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11925" y="1958975"/>
            <a:ext cx="5619750" cy="948690"/>
          </a:xfrm>
        </p:spPr>
      </p:pic>
      <p:pic>
        <p:nvPicPr>
          <p:cNvPr id="4" name="内容占位符 6" descr="图片包含 图示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0" y="0"/>
            <a:ext cx="4203700" cy="1841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3155" y="1958975"/>
            <a:ext cx="452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2000-2022 monthly and annual data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135" y="3025140"/>
            <a:ext cx="10035540" cy="2070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4245" y="5452745"/>
            <a:ext cx="10410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dry deposition for Xiangzhou (2001-2016) and Haibin (2016-2022)</a:t>
            </a:r>
            <a:endParaRPr lang="en-US" altLang="zh-CN"/>
          </a:p>
          <a:p>
            <a:r>
              <a:rPr lang="en-US" altLang="zh-CN"/>
              <a:t>wet depostion for Xiangzhou (2000-2022) and Zhuxiandong (missing 2007, 2012, 2013, 2014)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 descr="建筑与房屋的城市空拍图与配字&#10;&#10;中度可信度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0336" y="4242631"/>
            <a:ext cx="5681664" cy="2615369"/>
          </a:xfrm>
          <a:prstGeom prst="rect">
            <a:avLst/>
          </a:prstGeom>
        </p:spPr>
      </p:pic>
      <p:pic>
        <p:nvPicPr>
          <p:cNvPr id="5" name="内容占位符 4" descr="绿色的标志&#10;&#10;描述已自动生成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4398" y="2777347"/>
            <a:ext cx="5697602" cy="2501235"/>
          </a:xfrm>
        </p:spPr>
      </p:pic>
      <p:sp>
        <p:nvSpPr>
          <p:cNvPr id="8" name="文本框 7"/>
          <p:cNvSpPr txBox="1"/>
          <p:nvPr/>
        </p:nvSpPr>
        <p:spPr>
          <a:xfrm>
            <a:off x="6808859" y="2971306"/>
            <a:ext cx="50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https://</a:t>
            </a:r>
            <a:r>
              <a:rPr kumimoji="1" lang="en-US" altLang="zh-CN" dirty="0" err="1">
                <a:solidFill>
                  <a:schemeClr val="bg1"/>
                </a:solidFill>
              </a:rPr>
              <a:t>www.youtube.com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watch?v</a:t>
            </a:r>
            <a:r>
              <a:rPr kumimoji="1" lang="en-US" altLang="zh-CN" dirty="0">
                <a:solidFill>
                  <a:schemeClr val="bg1"/>
                </a:solidFill>
              </a:rPr>
              <a:t>=j5rH-D0fr_I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3707" y="1016290"/>
            <a:ext cx="1974273" cy="410730"/>
          </a:xfrm>
        </p:spPr>
        <p:txBody>
          <a:bodyPr>
            <a:normAutofit/>
          </a:bodyPr>
          <a:lstStyle/>
          <a:p>
            <a:r>
              <a:rPr kumimoji="1" lang="en-US" altLang="zh-CN" sz="1600" dirty="0"/>
              <a:t>For 32 sites</a:t>
            </a:r>
            <a:endParaRPr kumimoji="1" lang="zh-CN" altLang="en-US" sz="1600" dirty="0"/>
          </a:p>
        </p:txBody>
      </p:sp>
      <p:pic>
        <p:nvPicPr>
          <p:cNvPr id="9" name="内容占位符 8" descr="表格&#10;&#10;描述已自动生成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268" y="2339108"/>
            <a:ext cx="1282442" cy="3925313"/>
          </a:xfrm>
        </p:spPr>
      </p:pic>
      <p:pic>
        <p:nvPicPr>
          <p:cNvPr id="11" name="图片 10" descr="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60" y="1427020"/>
            <a:ext cx="3503528" cy="48374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8154" y="6289132"/>
            <a:ext cx="5676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https://</a:t>
            </a:r>
            <a:r>
              <a:rPr kumimoji="1" lang="en-US" altLang="zh-CN" sz="1400" dirty="0" err="1"/>
              <a:t>www.nature.com</a:t>
            </a:r>
            <a:r>
              <a:rPr kumimoji="1" lang="en-US" altLang="zh-CN" sz="1400" dirty="0"/>
              <a:t>/articles/s41597-019-0061-2/tables/2</a:t>
            </a:r>
            <a:endParaRPr kumimoji="1" lang="zh-CN" altLang="en-US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2224405" y="1058545"/>
            <a:ext cx="2809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kg N ha−1 month−1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0369" y="681037"/>
            <a:ext cx="5405631" cy="4351338"/>
          </a:xfrm>
        </p:spPr>
        <p:txBody>
          <a:bodyPr/>
          <a:lstStyle/>
          <a:p>
            <a:r>
              <a:rPr kumimoji="1" lang="en-US" altLang="zh-CN" dirty="0"/>
              <a:t>NH4+</a:t>
            </a:r>
            <a:endParaRPr kumimoji="1" lang="en-US" altLang="zh-CN" dirty="0"/>
          </a:p>
          <a:p>
            <a:r>
              <a:rPr kumimoji="1" lang="en-US" altLang="zh-CN" dirty="0"/>
              <a:t>largest dry deposition in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Feb, Mar, Apr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Largest bulk deposition most frequent in May</a:t>
            </a:r>
            <a:endParaRPr kumimoji="1"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6273800" y="681037"/>
            <a:ext cx="5405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NO3-</a:t>
            </a:r>
            <a:endParaRPr kumimoji="1" lang="en-US" altLang="zh-CN" dirty="0"/>
          </a:p>
          <a:p>
            <a:r>
              <a:rPr kumimoji="1" lang="en-US" altLang="zh-CN" dirty="0"/>
              <a:t>largest dry deposition in </a:t>
            </a:r>
            <a:endParaRPr kumimoji="1" lang="en-US" altLang="zh-CN" dirty="0"/>
          </a:p>
          <a:p>
            <a:pPr marL="0" indent="0">
              <a:buFont typeface="Arial" panose="020B0604020202090204" pitchFamily="34" charset="0"/>
              <a:buNone/>
            </a:pPr>
            <a:r>
              <a:rPr kumimoji="1" lang="en-US" altLang="zh-CN" dirty="0"/>
              <a:t>   Mar, Apr</a:t>
            </a:r>
            <a:endParaRPr kumimoji="1" lang="en-US" altLang="zh-CN" dirty="0"/>
          </a:p>
          <a:p>
            <a:pPr marL="0" indent="0">
              <a:buFont typeface="Arial" panose="020B0604020202090204" pitchFamily="34" charset="0"/>
              <a:buNone/>
            </a:pPr>
            <a:r>
              <a:rPr kumimoji="1" lang="en-US" altLang="zh-CN" dirty="0"/>
              <a:t>Largest bulk deposition most frequent in May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569" y="3243263"/>
            <a:ext cx="5080000" cy="2933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43263"/>
            <a:ext cx="50800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6" descr="图片包含 图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0" y="0"/>
            <a:ext cx="4203700" cy="1841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3020" y="1959149"/>
            <a:ext cx="277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2000-2022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27060" y="2912745"/>
            <a:ext cx="36391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Peaks in winter,</a:t>
            </a:r>
            <a:endParaRPr kumimoji="1" lang="en-US" altLang="zh-CN" dirty="0"/>
          </a:p>
          <a:p>
            <a:r>
              <a:rPr kumimoji="1" lang="en-US" altLang="zh-CN" dirty="0"/>
              <a:t>Dec., Jan.</a:t>
            </a:r>
            <a:endParaRPr kumimoji="1" lang="en-US" altLang="zh-CN" dirty="0"/>
          </a:p>
          <a:p>
            <a:r>
              <a:rPr kumimoji="1" lang="en-US" altLang="zh-CN" dirty="0"/>
              <a:t>Low in spring,</a:t>
            </a:r>
            <a:endParaRPr kumimoji="1" lang="en-US" altLang="zh-CN" dirty="0"/>
          </a:p>
          <a:p>
            <a:r>
              <a:rPr kumimoji="1" lang="en-US" altLang="zh-CN" dirty="0"/>
              <a:t>Apr., May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-US" altLang="zh-CN" dirty="0"/>
              <a:t>correlation coefficient = -0.404</a:t>
            </a:r>
            <a:endParaRPr kumimoji="1" lang="en-US" altLang="zh-CN" dirty="0"/>
          </a:p>
          <a:p>
            <a:r>
              <a:rPr kumimoji="1" lang="en-US" altLang="zh-CN" dirty="0"/>
              <a:t>p-value = 9.1e-12</a:t>
            </a:r>
            <a:endParaRPr kumimoji="1" lang="en-US" altLang="zh-CN" dirty="0"/>
          </a:p>
        </p:txBody>
      </p:sp>
      <p:pic>
        <p:nvPicPr>
          <p:cNvPr id="13" name="图片 12" descr="图表, 折线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9370"/>
            <a:ext cx="7494270" cy="4278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24800" y="6248400"/>
            <a:ext cx="2105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Units in ppb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8750"/>
            <a:ext cx="8329930" cy="1129030"/>
          </a:xfrm>
        </p:spPr>
        <p:txBody>
          <a:bodyPr/>
          <a:lstStyle/>
          <a:p>
            <a:r>
              <a:rPr kumimoji="1" lang="en-US" altLang="zh-CN" sz="4000"/>
              <a:t>wet deposition Xiangzhou</a:t>
            </a:r>
            <a:endParaRPr kumimoji="1" lang="en-US" altLang="zh-CN" sz="4000"/>
          </a:p>
        </p:txBody>
      </p:sp>
      <p:graphicFrame>
        <p:nvGraphicFramePr>
          <p:cNvPr id="4" name="图表 3"/>
          <p:cNvGraphicFramePr/>
          <p:nvPr/>
        </p:nvGraphicFramePr>
        <p:xfrm>
          <a:off x="607695" y="962259"/>
          <a:ext cx="7207418" cy="2787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329930" y="1484630"/>
            <a:ext cx="318325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abnormal high in 2007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NO3-:</a:t>
            </a:r>
            <a:endParaRPr lang="en-US" altLang="zh-CN"/>
          </a:p>
          <a:p>
            <a:r>
              <a:rPr lang="en-US" altLang="zh-CN"/>
              <a:t>slight increase over the years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no signifiacant seasonal trend,</a:t>
            </a:r>
            <a:endParaRPr lang="en-US" altLang="zh-CN"/>
          </a:p>
          <a:p>
            <a:r>
              <a:rPr lang="en-US" altLang="zh-CN"/>
              <a:t>large deposition fluxes most frequent in May</a:t>
            </a:r>
            <a:endParaRPr lang="en-US" altLang="zh-CN"/>
          </a:p>
          <a:p>
            <a:r>
              <a:rPr lang="en-US" altLang="zh-CN"/>
              <a:t>low in winter, Dec, Jan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NH4+</a:t>
            </a:r>
            <a:endParaRPr lang="en-US" altLang="zh-CN"/>
          </a:p>
          <a:p>
            <a:r>
              <a:rPr lang="en-US" altLang="zh-CN"/>
              <a:t>a little bit decrease</a:t>
            </a:r>
            <a:endParaRPr lang="en-US" altLang="zh-CN"/>
          </a:p>
          <a:p>
            <a:r>
              <a:rPr lang="en-US" altLang="zh-CN"/>
              <a:t>peaks in spring and summer</a:t>
            </a:r>
            <a:endParaRPr lang="en-US" altLang="zh-CN"/>
          </a:p>
          <a:p>
            <a:r>
              <a:rPr lang="en-US" altLang="zh-CN"/>
              <a:t>low in winter, Oct, Nov, dec, Jan, Feb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926705" y="6230620"/>
            <a:ext cx="22758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units: mmol/m^2</a:t>
            </a:r>
            <a:endParaRPr lang="en-US" altLang="zh-CN" sz="1400"/>
          </a:p>
        </p:txBody>
      </p:sp>
      <p:graphicFrame>
        <p:nvGraphicFramePr>
          <p:cNvPr id="9" name="图表 8"/>
          <p:cNvGraphicFramePr/>
          <p:nvPr/>
        </p:nvGraphicFramePr>
        <p:xfrm>
          <a:off x="681355" y="3937000"/>
          <a:ext cx="6917690" cy="277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085080" y="5650865"/>
            <a:ext cx="3540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y = -0.001x + 48.41</a:t>
            </a:r>
            <a:endParaRPr lang="zh-CN" altLang="en-US" sz="1200"/>
          </a:p>
        </p:txBody>
      </p:sp>
      <p:sp>
        <p:nvSpPr>
          <p:cNvPr id="13" name="文本框 12"/>
          <p:cNvSpPr txBox="1"/>
          <p:nvPr/>
        </p:nvSpPr>
        <p:spPr>
          <a:xfrm>
            <a:off x="5234940" y="2677160"/>
            <a:ext cx="36188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y = 7E-05x + 0.1825</a:t>
            </a:r>
            <a:endParaRPr lang="zh-CN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gtgvv</a:t>
            </a:r>
            <a:endParaRPr kumimoji="1" lang="en-US" altLang="zh-CN"/>
          </a:p>
        </p:txBody>
      </p:sp>
      <p:graphicFrame>
        <p:nvGraphicFramePr>
          <p:cNvPr id="6" name="图表 5"/>
          <p:cNvGraphicFramePr>
            <a:graphicFrameLocks noGrp="1"/>
          </p:cNvGraphicFramePr>
          <p:nvPr/>
        </p:nvGraphicFramePr>
        <p:xfrm>
          <a:off x="90805" y="497840"/>
          <a:ext cx="777641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12" name="内容占位符 11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604260"/>
            <a:ext cx="6204585" cy="26454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87415" y="3604260"/>
            <a:ext cx="6204585" cy="2645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截屏2024-05-02 下午9.53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2070" y="982345"/>
            <a:ext cx="3942080" cy="31362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870" y="185420"/>
            <a:ext cx="10515600" cy="1325563"/>
          </a:xfrm>
        </p:spPr>
        <p:txBody>
          <a:bodyPr/>
          <a:lstStyle/>
          <a:p>
            <a:r>
              <a:rPr lang="en-US" altLang="zh-CN" dirty="0"/>
              <a:t>Atmos Nr concentration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截屏2024-05-02 下午9.49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1082040"/>
            <a:ext cx="3446145" cy="2722245"/>
          </a:xfrm>
          <a:prstGeom prst="rect">
            <a:avLst/>
          </a:prstGeom>
        </p:spPr>
      </p:pic>
      <p:pic>
        <p:nvPicPr>
          <p:cNvPr id="5" name="图片 4" descr="截屏2024-05-02 下午9.50.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85" y="3791585"/>
            <a:ext cx="3843020" cy="3066415"/>
          </a:xfrm>
          <a:prstGeom prst="rect">
            <a:avLst/>
          </a:prstGeom>
        </p:spPr>
      </p:pic>
      <p:pic>
        <p:nvPicPr>
          <p:cNvPr id="6" name="图片 5" descr="截屏2024-05-02 下午9.50.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985" y="3859530"/>
            <a:ext cx="3842385" cy="2998470"/>
          </a:xfrm>
          <a:prstGeom prst="rect">
            <a:avLst/>
          </a:prstGeom>
        </p:spPr>
      </p:pic>
      <p:pic>
        <p:nvPicPr>
          <p:cNvPr id="7" name="图片 6" descr="截屏2024-05-02 下午9.51.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780" y="1113790"/>
            <a:ext cx="3615690" cy="2873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4-05-03 下午6.00.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0" y="2274570"/>
            <a:ext cx="5372100" cy="4343400"/>
          </a:xfrm>
          <a:prstGeom prst="rect">
            <a:avLst/>
          </a:prstGeom>
        </p:spPr>
      </p:pic>
      <p:pic>
        <p:nvPicPr>
          <p:cNvPr id="5" name="图片 4" descr="截屏2024-05-03 下午6.01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398395"/>
            <a:ext cx="5524500" cy="4219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3500" y="2870835"/>
            <a:ext cx="1621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201706;</a:t>
            </a:r>
            <a:endParaRPr lang="en-US" altLang="zh-CN"/>
          </a:p>
          <a:p>
            <a:r>
              <a:rPr lang="en-US" altLang="zh-CN"/>
              <a:t>201708-09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495800" y="3219450"/>
            <a:ext cx="911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201807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791065" y="2791460"/>
            <a:ext cx="901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201706</a:t>
            </a:r>
            <a:endParaRPr lang="en-US" altLang="zh-CN" sz="1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04045" y="272986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←</a:t>
            </a:r>
            <a:endParaRPr lang="zh-CN" altLang="en-US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01415" y="3147695"/>
            <a:ext cx="1273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→</a:t>
            </a:r>
            <a:endParaRPr lang="zh-CN" altLang="en-US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08045" y="287083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→</a:t>
            </a:r>
            <a:endParaRPr lang="zh-CN" altLang="en-US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78340" y="3281045"/>
            <a:ext cx="1181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201710</a:t>
            </a:r>
            <a:endParaRPr lang="en-US" altLang="zh-CN" sz="1400"/>
          </a:p>
        </p:txBody>
      </p:sp>
      <p:sp>
        <p:nvSpPr>
          <p:cNvPr id="13" name="文本框 12"/>
          <p:cNvSpPr txBox="1"/>
          <p:nvPr/>
        </p:nvSpPr>
        <p:spPr>
          <a:xfrm>
            <a:off x="9960610" y="3770630"/>
            <a:ext cx="7994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201807</a:t>
            </a:r>
            <a:endParaRPr lang="en-US" altLang="zh-CN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096" y="14735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April – Sept.  (atmos. Conc.)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174" y="1144588"/>
            <a:ext cx="4584700" cy="271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4" y="4001294"/>
            <a:ext cx="4584700" cy="273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778" y="1144588"/>
            <a:ext cx="4584700" cy="2717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778" y="3862388"/>
            <a:ext cx="4584700" cy="2730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COMMONDATA" val="eyJoZGlkIjoiZmIyOTU5OGUwZmFlOGUxMzA5ODM1YTNmMDVkYTQ1NG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1857</Words>
  <Application>WPS 文字</Application>
  <PresentationFormat>宽屏</PresentationFormat>
  <Paragraphs>144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7" baseType="lpstr">
      <vt:lpstr>Arial</vt:lpstr>
      <vt:lpstr>宋体</vt:lpstr>
      <vt:lpstr>Wingdings</vt:lpstr>
      <vt:lpstr>-apple-system</vt:lpstr>
      <vt:lpstr>Thonburi</vt:lpstr>
      <vt:lpstr>等线 (正文)</vt:lpstr>
      <vt:lpstr>苹方-简</vt:lpstr>
      <vt:lpstr>等线</vt:lpstr>
      <vt:lpstr>汉仪中等线KW</vt:lpstr>
      <vt:lpstr>微软雅黑</vt:lpstr>
      <vt:lpstr>汉仪旗黑</vt:lpstr>
      <vt:lpstr>宋体</vt:lpstr>
      <vt:lpstr>Arial Unicode MS</vt:lpstr>
      <vt:lpstr>等线 Light</vt:lpstr>
      <vt:lpstr>Calibri</vt:lpstr>
      <vt:lpstr>Helvetica Neue</vt:lpstr>
      <vt:lpstr>汉仪书宋二KW</vt:lpstr>
      <vt:lpstr>游ゴシック</vt:lpstr>
      <vt:lpstr>Office 主题​​</vt:lpstr>
      <vt:lpstr>1_Office 主题​​</vt:lpstr>
      <vt:lpstr>May 2010 – Dec. 2015</vt:lpstr>
      <vt:lpstr>PowerPoint 演示文稿</vt:lpstr>
      <vt:lpstr>PowerPoint 演示文稿</vt:lpstr>
      <vt:lpstr>PowerPoint 演示文稿</vt:lpstr>
      <vt:lpstr>wet deposition Xiangzhou</vt:lpstr>
      <vt:lpstr>gtgvv</vt:lpstr>
      <vt:lpstr>Atmos Nr concentration</vt:lpstr>
      <vt:lpstr>PowerPoint 演示文稿</vt:lpstr>
      <vt:lpstr>April – Sept.  (atmos. Conc.)</vt:lpstr>
      <vt:lpstr>PowerPoint 演示文稿</vt:lpstr>
      <vt:lpstr>Oct-Mar</vt:lpstr>
      <vt:lpstr>monthly dry deposition</vt:lpstr>
      <vt:lpstr>April-Sept</vt:lpstr>
      <vt:lpstr>PowerPoint 演示文稿</vt:lpstr>
      <vt:lpstr>PowerPoint 演示文稿</vt:lpstr>
      <vt:lpstr>wet-deposition</vt:lpstr>
      <vt:lpstr>PowerPoint 演示文稿</vt:lpstr>
      <vt:lpstr>PowerPoint 演示文稿</vt:lpstr>
      <vt:lpstr>annual atmospheric concentration</vt:lpstr>
      <vt:lpstr>annual dry deposition sum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For 32 sites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DUAN, Hanrui</dc:creator>
  <cp:lastModifiedBy>hrd</cp:lastModifiedBy>
  <cp:revision>40</cp:revision>
  <dcterms:created xsi:type="dcterms:W3CDTF">2024-06-06T06:45:23Z</dcterms:created>
  <dcterms:modified xsi:type="dcterms:W3CDTF">2024-06-06T06:45:23Z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AE2BD45F05274112A7CF93F3363D26A6_12</vt:lpwstr>
  </property>
  <property fmtid="{D5CDD505-2E9C-101B-9397-08002B2CF9AE}" pid="3" name="KSOProductBuildVer">
    <vt:lpwstr>2052-6.4.0.8550</vt:lpwstr>
  </property>
</Properties>
</file>